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1" r:id="rId9"/>
    <p:sldId id="260" r:id="rId10"/>
    <p:sldId id="287" r:id="rId11"/>
    <p:sldId id="263" r:id="rId12"/>
    <p:sldId id="286" r:id="rId13"/>
    <p:sldId id="285" r:id="rId14"/>
    <p:sldId id="264" r:id="rId15"/>
    <p:sldId id="288" r:id="rId16"/>
    <p:sldId id="289" r:id="rId17"/>
    <p:sldId id="284" r:id="rId18"/>
    <p:sldId id="271" r:id="rId19"/>
    <p:sldId id="272" r:id="rId20"/>
    <p:sldId id="273" r:id="rId21"/>
    <p:sldId id="274" r:id="rId22"/>
    <p:sldId id="267" r:id="rId23"/>
    <p:sldId id="268" r:id="rId24"/>
    <p:sldId id="269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65" r:id="rId35"/>
    <p:sldId id="266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éo" id="{CFC21BFA-A632-4A8B-9115-7CD4DC4CD603}">
          <p14:sldIdLst>
            <p14:sldId id="256"/>
            <p14:sldId id="257"/>
            <p14:sldId id="258"/>
            <p14:sldId id="259"/>
            <p14:sldId id="261"/>
            <p14:sldId id="260"/>
            <p14:sldId id="287"/>
          </p14:sldIdLst>
        </p14:section>
        <p14:section name="Antoine" id="{A03BE13A-C86D-4F98-AE41-3835DE969A43}">
          <p14:sldIdLst>
            <p14:sldId id="263"/>
            <p14:sldId id="286"/>
          </p14:sldIdLst>
        </p14:section>
        <p14:section name="Valentin" id="{87C48D41-913F-4EC7-B8AB-A2915352F68B}">
          <p14:sldIdLst>
            <p14:sldId id="285"/>
            <p14:sldId id="264"/>
            <p14:sldId id="288"/>
            <p14:sldId id="289"/>
          </p14:sldIdLst>
        </p14:section>
        <p14:section name="Kelly" id="{E717531C-6EF1-4F81-B659-F6BEFE108E77}">
          <p14:sldIdLst>
            <p14:sldId id="284"/>
            <p14:sldId id="271"/>
            <p14:sldId id="272"/>
          </p14:sldIdLst>
        </p14:section>
        <p14:section name="Valentin" id="{08AE7329-5DF5-4DC6-8C63-D75CFDC87D23}">
          <p14:sldIdLst>
            <p14:sldId id="273"/>
            <p14:sldId id="274"/>
          </p14:sldIdLst>
        </p14:section>
        <p14:section name="Kelly" id="{79044E9F-BF56-485E-B70A-C813F3276EB9}">
          <p14:sldIdLst>
            <p14:sldId id="267"/>
            <p14:sldId id="268"/>
            <p14:sldId id="269"/>
          </p14:sldIdLst>
        </p14:section>
        <p14:section name="Valentin" id="{54BCAFE8-A113-4E96-8BC3-550C401BF605}">
          <p14:sldIdLst>
            <p14:sldId id="275"/>
            <p14:sldId id="276"/>
            <p14:sldId id="277"/>
            <p14:sldId id="278"/>
          </p14:sldIdLst>
        </p14:section>
        <p14:section name="Antoine" id="{D28791D8-F559-4D6B-A24D-B2EDD929BCAC}">
          <p14:sldIdLst>
            <p14:sldId id="279"/>
            <p14:sldId id="280"/>
            <p14:sldId id="281"/>
            <p14:sldId id="282"/>
            <p14:sldId id="283"/>
            <p14:sldId id="265"/>
          </p14:sldIdLst>
        </p14:section>
        <p14:section name="Théo" id="{F3E16656-FA34-4109-A896-2E654F05526D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MAGNAN" initials="VM" lastIdx="3" clrIdx="0">
    <p:extLst>
      <p:ext uri="{19B8F6BF-5375-455C-9EA6-DF929625EA0E}">
        <p15:presenceInfo xmlns:p15="http://schemas.microsoft.com/office/powerpoint/2012/main" userId="S::valentin.magnan@isen.yncrea.fr::096361d3-b445-4d40-85d9-699c121787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B5A7A-79DE-C356-EB53-A42CCAEC563B}" v="15" dt="2021-01-04T12:33:36.398"/>
    <p1510:client id="{5E92B95D-6345-4478-AF47-81B3579AFDFE}" v="11" dt="2021-01-04T12:41:30.336"/>
    <p1510:client id="{BD2F074A-5261-43D2-BB90-AE6034120B71}" v="3272" dt="2021-01-04T13:48:02.082"/>
    <p1510:client id="{C1E18BA8-3FA4-496C-9F93-59BE8860A44C}" v="129" dt="2021-01-03T15:27:23.317"/>
    <p1510:client id="{E9B2B0F1-9BD7-2434-52BC-37D0CAF96131}" v="9" dt="2021-01-03T15:02:58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MAGNAN" userId="S::valentin.magnan@isen.yncrea.fr::096361d3-b445-4d40-85d9-699c121787c4" providerId="AD" clId="Web-{B972451C-1687-4790-9F10-9DA31F8FA444}"/>
    <pc:docChg chg="addSld delSld">
      <pc:chgData name="Valentin MAGNAN" userId="S::valentin.magnan@isen.yncrea.fr::096361d3-b445-4d40-85d9-699c121787c4" providerId="AD" clId="Web-{B972451C-1687-4790-9F10-9DA31F8FA444}" dt="2021-01-03T10:24:08.905" v="4"/>
      <pc:docMkLst>
        <pc:docMk/>
      </pc:docMkLst>
      <pc:sldChg chg="addCm">
        <pc:chgData name="Valentin MAGNAN" userId="S::valentin.magnan@isen.yncrea.fr::096361d3-b445-4d40-85d9-699c121787c4" providerId="AD" clId="Web-{B972451C-1687-4790-9F10-9DA31F8FA444}" dt="2021-01-03T10:19:29.853" v="2"/>
        <pc:sldMkLst>
          <pc:docMk/>
          <pc:sldMk cId="3352681339" sldId="264"/>
        </pc:sldMkLst>
      </pc:sldChg>
      <pc:sldChg chg="addCm">
        <pc:chgData name="Valentin MAGNAN" userId="S::valentin.magnan@isen.yncrea.fr::096361d3-b445-4d40-85d9-699c121787c4" providerId="AD" clId="Web-{B972451C-1687-4790-9F10-9DA31F8FA444}" dt="2021-01-03T10:19:21.462" v="1"/>
        <pc:sldMkLst>
          <pc:docMk/>
          <pc:sldMk cId="1326811455" sldId="273"/>
        </pc:sldMkLst>
      </pc:sldChg>
      <pc:sldChg chg="add del addCm">
        <pc:chgData name="Valentin MAGNAN" userId="S::valentin.magnan@isen.yncrea.fr::096361d3-b445-4d40-85d9-699c121787c4" providerId="AD" clId="Web-{B972451C-1687-4790-9F10-9DA31F8FA444}" dt="2021-01-03T10:24:08.905" v="4"/>
        <pc:sldMkLst>
          <pc:docMk/>
          <pc:sldMk cId="3826997506" sldId="274"/>
        </pc:sldMkLst>
      </pc:sldChg>
    </pc:docChg>
  </pc:docChgLst>
  <pc:docChgLst>
    <pc:chgData name="Kelly BOUTEMEUR" userId="S::kelly.boutemeur@isen.yncrea.fr::f014e649-1e4a-4f37-b548-661c05e87aae" providerId="AD" clId="Web-{1511BB28-C7F2-4E95-9E4E-8310C7748B7E}"/>
    <pc:docChg chg="modSld">
      <pc:chgData name="Kelly BOUTEMEUR" userId="S::kelly.boutemeur@isen.yncrea.fr::f014e649-1e4a-4f37-b548-661c05e87aae" providerId="AD" clId="Web-{1511BB28-C7F2-4E95-9E4E-8310C7748B7E}" dt="2021-01-03T07:50:41.522" v="11" actId="1076"/>
      <pc:docMkLst>
        <pc:docMk/>
      </pc:docMkLst>
      <pc:sldChg chg="addSp modSp">
        <pc:chgData name="Kelly BOUTEMEUR" userId="S::kelly.boutemeur@isen.yncrea.fr::f014e649-1e4a-4f37-b548-661c05e87aae" providerId="AD" clId="Web-{1511BB28-C7F2-4E95-9E4E-8310C7748B7E}" dt="2021-01-03T07:50:41.522" v="11" actId="1076"/>
        <pc:sldMkLst>
          <pc:docMk/>
          <pc:sldMk cId="3369182242" sldId="270"/>
        </pc:sldMkLst>
        <pc:spChg chg="mod">
          <ac:chgData name="Kelly BOUTEMEUR" userId="S::kelly.boutemeur@isen.yncrea.fr::f014e649-1e4a-4f37-b548-661c05e87aae" providerId="AD" clId="Web-{1511BB28-C7F2-4E95-9E4E-8310C7748B7E}" dt="2021-01-03T07:50:41.069" v="6" actId="1076"/>
          <ac:spMkLst>
            <pc:docMk/>
            <pc:sldMk cId="3369182242" sldId="270"/>
            <ac:spMk id="2" creationId="{83F570C0-5B23-4BAE-9CB9-49F67C51E1B7}"/>
          </ac:spMkLst>
        </pc:spChg>
        <pc:picChg chg="add mod">
          <ac:chgData name="Kelly BOUTEMEUR" userId="S::kelly.boutemeur@isen.yncrea.fr::f014e649-1e4a-4f37-b548-661c05e87aae" providerId="AD" clId="Web-{1511BB28-C7F2-4E95-9E4E-8310C7748B7E}" dt="2021-01-03T07:50:41.522" v="11" actId="1076"/>
          <ac:picMkLst>
            <pc:docMk/>
            <pc:sldMk cId="3369182242" sldId="270"/>
            <ac:picMk id="3" creationId="{A0E8060B-8E8C-4956-893D-FE8D210F6975}"/>
          </ac:picMkLst>
        </pc:picChg>
      </pc:sldChg>
    </pc:docChg>
  </pc:docChgLst>
  <pc:docChgLst>
    <pc:chgData name="Valentin MAGNAN" userId="096361d3-b445-4d40-85d9-699c121787c4" providerId="ADAL" clId="{BD2F074A-5261-43D2-BB90-AE6034120B71}"/>
    <pc:docChg chg="undo custSel addSld delSld modSld modSection">
      <pc:chgData name="Valentin MAGNAN" userId="096361d3-b445-4d40-85d9-699c121787c4" providerId="ADAL" clId="{BD2F074A-5261-43D2-BB90-AE6034120B71}" dt="2021-01-04T13:48:02.082" v="3349" actId="20577"/>
      <pc:docMkLst>
        <pc:docMk/>
      </pc:docMkLst>
      <pc:sldChg chg="addSp delSp modSp mod delAnim modAnim delCm modCm modNotesTx">
        <pc:chgData name="Valentin MAGNAN" userId="096361d3-b445-4d40-85d9-699c121787c4" providerId="ADAL" clId="{BD2F074A-5261-43D2-BB90-AE6034120B71}" dt="2021-01-04T13:48:02.082" v="3349" actId="20577"/>
        <pc:sldMkLst>
          <pc:docMk/>
          <pc:sldMk cId="3352681339" sldId="264"/>
        </pc:sldMkLst>
        <pc:spChg chg="mod ord">
          <ac:chgData name="Valentin MAGNAN" userId="096361d3-b445-4d40-85d9-699c121787c4" providerId="ADAL" clId="{BD2F074A-5261-43D2-BB90-AE6034120B71}" dt="2021-01-04T12:50:44.125" v="753" actId="962"/>
          <ac:spMkLst>
            <pc:docMk/>
            <pc:sldMk cId="3352681339" sldId="264"/>
            <ac:spMk id="28" creationId="{5D0572B5-BD92-4A47-B51D-B80C873AB58E}"/>
          </ac:spMkLst>
        </pc:spChg>
        <pc:picChg chg="add mod ord">
          <ac:chgData name="Valentin MAGNAN" userId="096361d3-b445-4d40-85d9-699c121787c4" providerId="ADAL" clId="{BD2F074A-5261-43D2-BB90-AE6034120B71}" dt="2021-01-04T13:45:04.191" v="3155" actId="1076"/>
          <ac:picMkLst>
            <pc:docMk/>
            <pc:sldMk cId="3352681339" sldId="264"/>
            <ac:picMk id="11" creationId="{5B324DB8-F7A3-47AC-A153-1FE0C066A7D2}"/>
          </ac:picMkLst>
        </pc:picChg>
        <pc:picChg chg="del">
          <ac:chgData name="Valentin MAGNAN" userId="096361d3-b445-4d40-85d9-699c121787c4" providerId="ADAL" clId="{BD2F074A-5261-43D2-BB90-AE6034120B71}" dt="2021-01-04T13:44:28.957" v="3141" actId="478"/>
          <ac:picMkLst>
            <pc:docMk/>
            <pc:sldMk cId="3352681339" sldId="264"/>
            <ac:picMk id="12" creationId="{A8D7DA4A-115D-419D-88E0-873711AD49CA}"/>
          </ac:picMkLst>
        </pc:picChg>
        <pc:picChg chg="add mod">
          <ac:chgData name="Valentin MAGNAN" userId="096361d3-b445-4d40-85d9-699c121787c4" providerId="ADAL" clId="{BD2F074A-5261-43D2-BB90-AE6034120B71}" dt="2021-01-04T13:44:33.729" v="3144" actId="14100"/>
          <ac:picMkLst>
            <pc:docMk/>
            <pc:sldMk cId="3352681339" sldId="264"/>
            <ac:picMk id="14" creationId="{580E4990-E5DD-4F42-B8AC-72E7EFE0D0B4}"/>
          </ac:picMkLst>
        </pc:picChg>
      </pc:sldChg>
      <pc:sldChg chg="modSp mod">
        <pc:chgData name="Valentin MAGNAN" userId="096361d3-b445-4d40-85d9-699c121787c4" providerId="ADAL" clId="{BD2F074A-5261-43D2-BB90-AE6034120B71}" dt="2021-01-04T12:53:02.282" v="829" actId="20577"/>
        <pc:sldMkLst>
          <pc:docMk/>
          <pc:sldMk cId="293999440" sldId="265"/>
        </pc:sldMkLst>
        <pc:spChg chg="mod">
          <ac:chgData name="Valentin MAGNAN" userId="096361d3-b445-4d40-85d9-699c121787c4" providerId="ADAL" clId="{BD2F074A-5261-43D2-BB90-AE6034120B71}" dt="2021-01-04T12:53:02.282" v="829" actId="20577"/>
          <ac:spMkLst>
            <pc:docMk/>
            <pc:sldMk cId="293999440" sldId="265"/>
            <ac:spMk id="2" creationId="{2FAEDD34-8714-4914-A85F-EAA4F4CC528E}"/>
          </ac:spMkLst>
        </pc:spChg>
        <pc:spChg chg="mod">
          <ac:chgData name="Valentin MAGNAN" userId="096361d3-b445-4d40-85d9-699c121787c4" providerId="ADAL" clId="{BD2F074A-5261-43D2-BB90-AE6034120B71}" dt="2021-01-04T10:27:27.142" v="176" actId="20577"/>
          <ac:spMkLst>
            <pc:docMk/>
            <pc:sldMk cId="293999440" sldId="265"/>
            <ac:spMk id="28" creationId="{5D0572B5-BD92-4A47-B51D-B80C873AB58E}"/>
          </ac:spMkLst>
        </pc:spChg>
      </pc:sldChg>
      <pc:sldChg chg="modSp mod">
        <pc:chgData name="Valentin MAGNAN" userId="096361d3-b445-4d40-85d9-699c121787c4" providerId="ADAL" clId="{BD2F074A-5261-43D2-BB90-AE6034120B71}" dt="2021-01-04T10:28:53.839" v="193" actId="27636"/>
        <pc:sldMkLst>
          <pc:docMk/>
          <pc:sldMk cId="861440575" sldId="267"/>
        </pc:sldMkLst>
        <pc:spChg chg="mod">
          <ac:chgData name="Valentin MAGNAN" userId="096361d3-b445-4d40-85d9-699c121787c4" providerId="ADAL" clId="{BD2F074A-5261-43D2-BB90-AE6034120B71}" dt="2021-01-04T10:28:53.839" v="193" actId="27636"/>
          <ac:spMkLst>
            <pc:docMk/>
            <pc:sldMk cId="861440575" sldId="267"/>
            <ac:spMk id="28" creationId="{5D0572B5-BD92-4A47-B51D-B80C873AB58E}"/>
          </ac:spMkLst>
        </pc:spChg>
      </pc:sldChg>
      <pc:sldChg chg="addSp delSp modSp mod">
        <pc:chgData name="Valentin MAGNAN" userId="096361d3-b445-4d40-85d9-699c121787c4" providerId="ADAL" clId="{BD2F074A-5261-43D2-BB90-AE6034120B71}" dt="2021-01-04T10:28:57.826" v="195"/>
        <pc:sldMkLst>
          <pc:docMk/>
          <pc:sldMk cId="2553901281" sldId="268"/>
        </pc:sldMkLst>
        <pc:spChg chg="add mod">
          <ac:chgData name="Valentin MAGNAN" userId="096361d3-b445-4d40-85d9-699c121787c4" providerId="ADAL" clId="{BD2F074A-5261-43D2-BB90-AE6034120B71}" dt="2021-01-04T10:28:57.826" v="195"/>
          <ac:spMkLst>
            <pc:docMk/>
            <pc:sldMk cId="2553901281" sldId="268"/>
            <ac:spMk id="6" creationId="{245D689D-2143-44D1-ACFE-FB6A26EF07BB}"/>
          </ac:spMkLst>
        </pc:spChg>
        <pc:spChg chg="del">
          <ac:chgData name="Valentin MAGNAN" userId="096361d3-b445-4d40-85d9-699c121787c4" providerId="ADAL" clId="{BD2F074A-5261-43D2-BB90-AE6034120B71}" dt="2021-01-04T10:28:57.451" v="194" actId="478"/>
          <ac:spMkLst>
            <pc:docMk/>
            <pc:sldMk cId="2553901281" sldId="268"/>
            <ac:spMk id="28" creationId="{5D0572B5-BD92-4A47-B51D-B80C873AB58E}"/>
          </ac:spMkLst>
        </pc:spChg>
      </pc:sldChg>
      <pc:sldChg chg="addSp delSp modSp mod">
        <pc:chgData name="Valentin MAGNAN" userId="096361d3-b445-4d40-85d9-699c121787c4" providerId="ADAL" clId="{BD2F074A-5261-43D2-BB90-AE6034120B71}" dt="2021-01-04T10:29:00.968" v="197"/>
        <pc:sldMkLst>
          <pc:docMk/>
          <pc:sldMk cId="3736032921" sldId="269"/>
        </pc:sldMkLst>
        <pc:spChg chg="add mod">
          <ac:chgData name="Valentin MAGNAN" userId="096361d3-b445-4d40-85d9-699c121787c4" providerId="ADAL" clId="{BD2F074A-5261-43D2-BB90-AE6034120B71}" dt="2021-01-04T10:29:00.968" v="197"/>
          <ac:spMkLst>
            <pc:docMk/>
            <pc:sldMk cId="3736032921" sldId="269"/>
            <ac:spMk id="6" creationId="{AE224053-E442-4657-83D5-3063D33A0672}"/>
          </ac:spMkLst>
        </pc:spChg>
        <pc:spChg chg="del">
          <ac:chgData name="Valentin MAGNAN" userId="096361d3-b445-4d40-85d9-699c121787c4" providerId="ADAL" clId="{BD2F074A-5261-43D2-BB90-AE6034120B71}" dt="2021-01-04T10:29:00.668" v="196" actId="478"/>
          <ac:spMkLst>
            <pc:docMk/>
            <pc:sldMk cId="3736032921" sldId="269"/>
            <ac:spMk id="28" creationId="{5D0572B5-BD92-4A47-B51D-B80C873AB58E}"/>
          </ac:spMkLst>
        </pc:spChg>
      </pc:sldChg>
      <pc:sldChg chg="delSp modSp del mod delAnim modAnim modNotesTx">
        <pc:chgData name="Valentin MAGNAN" userId="096361d3-b445-4d40-85d9-699c121787c4" providerId="ADAL" clId="{BD2F074A-5261-43D2-BB90-AE6034120B71}" dt="2021-01-04T13:07:28.741" v="1256" actId="2696"/>
        <pc:sldMkLst>
          <pc:docMk/>
          <pc:sldMk cId="3369182242" sldId="270"/>
        </pc:sldMkLst>
        <pc:spChg chg="mod">
          <ac:chgData name="Valentin MAGNAN" userId="096361d3-b445-4d40-85d9-699c121787c4" providerId="ADAL" clId="{BD2F074A-5261-43D2-BB90-AE6034120B71}" dt="2021-01-04T13:06:40.664" v="1255" actId="20577"/>
          <ac:spMkLst>
            <pc:docMk/>
            <pc:sldMk cId="3369182242" sldId="270"/>
            <ac:spMk id="28" creationId="{5D0572B5-BD92-4A47-B51D-B80C873AB58E}"/>
          </ac:spMkLst>
        </pc:spChg>
        <pc:picChg chg="del">
          <ac:chgData name="Valentin MAGNAN" userId="096361d3-b445-4d40-85d9-699c121787c4" providerId="ADAL" clId="{BD2F074A-5261-43D2-BB90-AE6034120B71}" dt="2021-01-04T13:06:32.023" v="1239" actId="478"/>
          <ac:picMkLst>
            <pc:docMk/>
            <pc:sldMk cId="3369182242" sldId="270"/>
            <ac:picMk id="3" creationId="{EBB38142-CEDC-4F14-8D12-66C2E240CED7}"/>
          </ac:picMkLst>
        </pc:picChg>
        <pc:picChg chg="del">
          <ac:chgData name="Valentin MAGNAN" userId="096361d3-b445-4d40-85d9-699c121787c4" providerId="ADAL" clId="{BD2F074A-5261-43D2-BB90-AE6034120B71}" dt="2021-01-04T13:06:32.499" v="1240" actId="478"/>
          <ac:picMkLst>
            <pc:docMk/>
            <pc:sldMk cId="3369182242" sldId="270"/>
            <ac:picMk id="5" creationId="{EDA758DB-F658-4925-B49E-E72BF9C098D0}"/>
          </ac:picMkLst>
        </pc:picChg>
        <pc:picChg chg="del">
          <ac:chgData name="Valentin MAGNAN" userId="096361d3-b445-4d40-85d9-699c121787c4" providerId="ADAL" clId="{BD2F074A-5261-43D2-BB90-AE6034120B71}" dt="2021-01-04T13:06:33.355" v="1242" actId="478"/>
          <ac:picMkLst>
            <pc:docMk/>
            <pc:sldMk cId="3369182242" sldId="270"/>
            <ac:picMk id="8" creationId="{FBF1F14D-B104-4D8F-A4D1-A851B662C4B9}"/>
          </ac:picMkLst>
        </pc:picChg>
        <pc:picChg chg="del">
          <ac:chgData name="Valentin MAGNAN" userId="096361d3-b445-4d40-85d9-699c121787c4" providerId="ADAL" clId="{BD2F074A-5261-43D2-BB90-AE6034120B71}" dt="2021-01-04T13:06:32.961" v="1241" actId="478"/>
          <ac:picMkLst>
            <pc:docMk/>
            <pc:sldMk cId="3369182242" sldId="270"/>
            <ac:picMk id="12" creationId="{56D0AFD7-CAF2-48A3-9A2D-D17B5AE1F88D}"/>
          </ac:picMkLst>
        </pc:picChg>
        <pc:picChg chg="del">
          <ac:chgData name="Valentin MAGNAN" userId="096361d3-b445-4d40-85d9-699c121787c4" providerId="ADAL" clId="{BD2F074A-5261-43D2-BB90-AE6034120B71}" dt="2021-01-04T13:06:34.075" v="1243" actId="478"/>
          <ac:picMkLst>
            <pc:docMk/>
            <pc:sldMk cId="3369182242" sldId="270"/>
            <ac:picMk id="16" creationId="{1FECF934-5897-400A-8454-5795A348241B}"/>
          </ac:picMkLst>
        </pc:picChg>
        <pc:picChg chg="del">
          <ac:chgData name="Valentin MAGNAN" userId="096361d3-b445-4d40-85d9-699c121787c4" providerId="ADAL" clId="{BD2F074A-5261-43D2-BB90-AE6034120B71}" dt="2021-01-04T13:06:34.620" v="1244" actId="478"/>
          <ac:picMkLst>
            <pc:docMk/>
            <pc:sldMk cId="3369182242" sldId="270"/>
            <ac:picMk id="1026" creationId="{F5811870-3C53-4084-ACE6-15F8662B1900}"/>
          </ac:picMkLst>
        </pc:picChg>
      </pc:sldChg>
      <pc:sldChg chg="modSp mod">
        <pc:chgData name="Valentin MAGNAN" userId="096361d3-b445-4d40-85d9-699c121787c4" providerId="ADAL" clId="{BD2F074A-5261-43D2-BB90-AE6034120B71}" dt="2021-01-04T10:29:44.966" v="238" actId="27636"/>
        <pc:sldMkLst>
          <pc:docMk/>
          <pc:sldMk cId="2535129891" sldId="271"/>
        </pc:sldMkLst>
        <pc:spChg chg="mod">
          <ac:chgData name="Valentin MAGNAN" userId="096361d3-b445-4d40-85d9-699c121787c4" providerId="ADAL" clId="{BD2F074A-5261-43D2-BB90-AE6034120B71}" dt="2021-01-04T10:29:44.966" v="238" actId="27636"/>
          <ac:spMkLst>
            <pc:docMk/>
            <pc:sldMk cId="2535129891" sldId="271"/>
            <ac:spMk id="7" creationId="{670DAD8D-CAFA-4865-B330-1746CF115375}"/>
          </ac:spMkLst>
        </pc:spChg>
      </pc:sldChg>
      <pc:sldChg chg="addSp delSp modSp mod">
        <pc:chgData name="Valentin MAGNAN" userId="096361d3-b445-4d40-85d9-699c121787c4" providerId="ADAL" clId="{BD2F074A-5261-43D2-BB90-AE6034120B71}" dt="2021-01-04T10:29:54.765" v="244" actId="27636"/>
        <pc:sldMkLst>
          <pc:docMk/>
          <pc:sldMk cId="180219703" sldId="272"/>
        </pc:sldMkLst>
        <pc:spChg chg="del">
          <ac:chgData name="Valentin MAGNAN" userId="096361d3-b445-4d40-85d9-699c121787c4" providerId="ADAL" clId="{BD2F074A-5261-43D2-BB90-AE6034120B71}" dt="2021-01-04T10:29:49.499" v="239" actId="478"/>
          <ac:spMkLst>
            <pc:docMk/>
            <pc:sldMk cId="180219703" sldId="272"/>
            <ac:spMk id="7" creationId="{670DAD8D-CAFA-4865-B330-1746CF115375}"/>
          </ac:spMkLst>
        </pc:spChg>
        <pc:spChg chg="add mod">
          <ac:chgData name="Valentin MAGNAN" userId="096361d3-b445-4d40-85d9-699c121787c4" providerId="ADAL" clId="{BD2F074A-5261-43D2-BB90-AE6034120B71}" dt="2021-01-04T10:29:54.765" v="244" actId="27636"/>
          <ac:spMkLst>
            <pc:docMk/>
            <pc:sldMk cId="180219703" sldId="272"/>
            <ac:spMk id="8" creationId="{8F94548A-17C2-4B4B-8137-7F1593A6ED90}"/>
          </ac:spMkLst>
        </pc:spChg>
      </pc:sldChg>
      <pc:sldChg chg="addSp delSp modSp mod modNotesTx">
        <pc:chgData name="Valentin MAGNAN" userId="096361d3-b445-4d40-85d9-699c121787c4" providerId="ADAL" clId="{BD2F074A-5261-43D2-BB90-AE6034120B71}" dt="2021-01-04T13:27:52.239" v="1644" actId="20577"/>
        <pc:sldMkLst>
          <pc:docMk/>
          <pc:sldMk cId="1326811455" sldId="273"/>
        </pc:sldMkLst>
        <pc:spChg chg="add mod">
          <ac:chgData name="Valentin MAGNAN" userId="096361d3-b445-4d40-85d9-699c121787c4" providerId="ADAL" clId="{BD2F074A-5261-43D2-BB90-AE6034120B71}" dt="2021-01-04T10:29:26.912" v="224"/>
          <ac:spMkLst>
            <pc:docMk/>
            <pc:sldMk cId="1326811455" sldId="273"/>
            <ac:spMk id="6" creationId="{0507422E-758D-4342-AD92-21A2E3FF9547}"/>
          </ac:spMkLst>
        </pc:spChg>
        <pc:spChg chg="del">
          <ac:chgData name="Valentin MAGNAN" userId="096361d3-b445-4d40-85d9-699c121787c4" providerId="ADAL" clId="{BD2F074A-5261-43D2-BB90-AE6034120B71}" dt="2021-01-04T10:29:26.706" v="223" actId="478"/>
          <ac:spMkLst>
            <pc:docMk/>
            <pc:sldMk cId="1326811455" sldId="273"/>
            <ac:spMk id="28" creationId="{5D0572B5-BD92-4A47-B51D-B80C873AB58E}"/>
          </ac:spMkLst>
        </pc:spChg>
      </pc:sldChg>
      <pc:sldChg chg="modSp mod modNotesTx">
        <pc:chgData name="Valentin MAGNAN" userId="096361d3-b445-4d40-85d9-699c121787c4" providerId="ADAL" clId="{BD2F074A-5261-43D2-BB90-AE6034120B71}" dt="2021-01-04T13:29:26.277" v="1819" actId="20577"/>
        <pc:sldMkLst>
          <pc:docMk/>
          <pc:sldMk cId="3826997506" sldId="274"/>
        </pc:sldMkLst>
        <pc:spChg chg="mod">
          <ac:chgData name="Valentin MAGNAN" userId="096361d3-b445-4d40-85d9-699c121787c4" providerId="ADAL" clId="{BD2F074A-5261-43D2-BB90-AE6034120B71}" dt="2021-01-04T10:29:18.602" v="222" actId="20577"/>
          <ac:spMkLst>
            <pc:docMk/>
            <pc:sldMk cId="3826997506" sldId="274"/>
            <ac:spMk id="28" creationId="{5D0572B5-BD92-4A47-B51D-B80C873AB58E}"/>
          </ac:spMkLst>
        </pc:spChg>
      </pc:sldChg>
      <pc:sldChg chg="addSp delSp modSp mod modNotesTx">
        <pc:chgData name="Valentin MAGNAN" userId="096361d3-b445-4d40-85d9-699c121787c4" providerId="ADAL" clId="{BD2F074A-5261-43D2-BB90-AE6034120B71}" dt="2021-01-04T13:31:14.183" v="2052" actId="20577"/>
        <pc:sldMkLst>
          <pc:docMk/>
          <pc:sldMk cId="1323920671" sldId="275"/>
        </pc:sldMkLst>
        <pc:spChg chg="add mod">
          <ac:chgData name="Valentin MAGNAN" userId="096361d3-b445-4d40-85d9-699c121787c4" providerId="ADAL" clId="{BD2F074A-5261-43D2-BB90-AE6034120B71}" dt="2021-01-04T10:28:35.141" v="178"/>
          <ac:spMkLst>
            <pc:docMk/>
            <pc:sldMk cId="1323920671" sldId="275"/>
            <ac:spMk id="7" creationId="{791F2F12-9ADF-4F77-8ABA-FCAAB23D56E8}"/>
          </ac:spMkLst>
        </pc:spChg>
        <pc:spChg chg="del">
          <ac:chgData name="Valentin MAGNAN" userId="096361d3-b445-4d40-85d9-699c121787c4" providerId="ADAL" clId="{BD2F074A-5261-43D2-BB90-AE6034120B71}" dt="2021-01-04T10:28:34.844" v="177" actId="478"/>
          <ac:spMkLst>
            <pc:docMk/>
            <pc:sldMk cId="1323920671" sldId="275"/>
            <ac:spMk id="28" creationId="{5D0572B5-BD92-4A47-B51D-B80C873AB58E}"/>
          </ac:spMkLst>
        </pc:spChg>
      </pc:sldChg>
      <pc:sldChg chg="modSp mod modNotesTx">
        <pc:chgData name="Valentin MAGNAN" userId="096361d3-b445-4d40-85d9-699c121787c4" providerId="ADAL" clId="{BD2F074A-5261-43D2-BB90-AE6034120B71}" dt="2021-01-04T13:31:58.442" v="2154" actId="20577"/>
        <pc:sldMkLst>
          <pc:docMk/>
          <pc:sldMk cId="2750380169" sldId="276"/>
        </pc:sldMkLst>
        <pc:spChg chg="mod">
          <ac:chgData name="Valentin MAGNAN" userId="096361d3-b445-4d40-85d9-699c121787c4" providerId="ADAL" clId="{BD2F074A-5261-43D2-BB90-AE6034120B71}" dt="2021-01-04T10:25:37.094" v="130" actId="20577"/>
          <ac:spMkLst>
            <pc:docMk/>
            <pc:sldMk cId="2750380169" sldId="276"/>
            <ac:spMk id="28" creationId="{5D0572B5-BD92-4A47-B51D-B80C873AB58E}"/>
          </ac:spMkLst>
        </pc:spChg>
      </pc:sldChg>
      <pc:sldChg chg="addSp delSp modSp mod modNotesTx">
        <pc:chgData name="Valentin MAGNAN" userId="096361d3-b445-4d40-85d9-699c121787c4" providerId="ADAL" clId="{BD2F074A-5261-43D2-BB90-AE6034120B71}" dt="2021-01-04T13:33:43.541" v="2316" actId="20577"/>
        <pc:sldMkLst>
          <pc:docMk/>
          <pc:sldMk cId="1516897237" sldId="277"/>
        </pc:sldMkLst>
        <pc:spChg chg="add mod">
          <ac:chgData name="Valentin MAGNAN" userId="096361d3-b445-4d40-85d9-699c121787c4" providerId="ADAL" clId="{BD2F074A-5261-43D2-BB90-AE6034120B71}" dt="2021-01-04T10:25:42.122" v="132"/>
          <ac:spMkLst>
            <pc:docMk/>
            <pc:sldMk cId="1516897237" sldId="277"/>
            <ac:spMk id="6" creationId="{EA2A97CC-F072-4C53-8CE6-0AC88CFE5E2B}"/>
          </ac:spMkLst>
        </pc:spChg>
        <pc:spChg chg="del">
          <ac:chgData name="Valentin MAGNAN" userId="096361d3-b445-4d40-85d9-699c121787c4" providerId="ADAL" clId="{BD2F074A-5261-43D2-BB90-AE6034120B71}" dt="2021-01-04T10:25:41.896" v="131" actId="478"/>
          <ac:spMkLst>
            <pc:docMk/>
            <pc:sldMk cId="1516897237" sldId="277"/>
            <ac:spMk id="28" creationId="{5D0572B5-BD92-4A47-B51D-B80C873AB58E}"/>
          </ac:spMkLst>
        </pc:spChg>
      </pc:sldChg>
      <pc:sldChg chg="addSp delSp modSp mod modNotesTx">
        <pc:chgData name="Valentin MAGNAN" userId="096361d3-b445-4d40-85d9-699c121787c4" providerId="ADAL" clId="{BD2F074A-5261-43D2-BB90-AE6034120B71}" dt="2021-01-04T13:35:07.238" v="2517" actId="6549"/>
        <pc:sldMkLst>
          <pc:docMk/>
          <pc:sldMk cId="1526838431" sldId="278"/>
        </pc:sldMkLst>
        <pc:spChg chg="add mod">
          <ac:chgData name="Valentin MAGNAN" userId="096361d3-b445-4d40-85d9-699c121787c4" providerId="ADAL" clId="{BD2F074A-5261-43D2-BB90-AE6034120B71}" dt="2021-01-04T10:25:45.358" v="134"/>
          <ac:spMkLst>
            <pc:docMk/>
            <pc:sldMk cId="1526838431" sldId="278"/>
            <ac:spMk id="6" creationId="{6C831A5B-6D70-430C-A4AB-9B5FF3A0721D}"/>
          </ac:spMkLst>
        </pc:spChg>
        <pc:spChg chg="del">
          <ac:chgData name="Valentin MAGNAN" userId="096361d3-b445-4d40-85d9-699c121787c4" providerId="ADAL" clId="{BD2F074A-5261-43D2-BB90-AE6034120B71}" dt="2021-01-04T10:25:45.047" v="133" actId="478"/>
          <ac:spMkLst>
            <pc:docMk/>
            <pc:sldMk cId="1526838431" sldId="278"/>
            <ac:spMk id="28" creationId="{5D0572B5-BD92-4A47-B51D-B80C873AB58E}"/>
          </ac:spMkLst>
        </pc:spChg>
      </pc:sldChg>
      <pc:sldChg chg="modSp mod">
        <pc:chgData name="Valentin MAGNAN" userId="096361d3-b445-4d40-85d9-699c121787c4" providerId="ADAL" clId="{BD2F074A-5261-43D2-BB90-AE6034120B71}" dt="2021-01-04T10:25:52.360" v="146" actId="20577"/>
        <pc:sldMkLst>
          <pc:docMk/>
          <pc:sldMk cId="2934037609" sldId="279"/>
        </pc:sldMkLst>
        <pc:spChg chg="mod">
          <ac:chgData name="Valentin MAGNAN" userId="096361d3-b445-4d40-85d9-699c121787c4" providerId="ADAL" clId="{BD2F074A-5261-43D2-BB90-AE6034120B71}" dt="2021-01-04T10:25:52.360" v="146" actId="20577"/>
          <ac:spMkLst>
            <pc:docMk/>
            <pc:sldMk cId="2934037609" sldId="279"/>
            <ac:spMk id="28" creationId="{5D0572B5-BD92-4A47-B51D-B80C873AB58E}"/>
          </ac:spMkLst>
        </pc:spChg>
      </pc:sldChg>
      <pc:sldChg chg="addSp delSp modSp mod">
        <pc:chgData name="Valentin MAGNAN" userId="096361d3-b445-4d40-85d9-699c121787c4" providerId="ADAL" clId="{BD2F074A-5261-43D2-BB90-AE6034120B71}" dt="2021-01-04T10:26:42.280" v="168" actId="27636"/>
        <pc:sldMkLst>
          <pc:docMk/>
          <pc:sldMk cId="4179198602" sldId="280"/>
        </pc:sldMkLst>
        <pc:spChg chg="add mod">
          <ac:chgData name="Valentin MAGNAN" userId="096361d3-b445-4d40-85d9-699c121787c4" providerId="ADAL" clId="{BD2F074A-5261-43D2-BB90-AE6034120B71}" dt="2021-01-04T10:26:42.280" v="168" actId="27636"/>
          <ac:spMkLst>
            <pc:docMk/>
            <pc:sldMk cId="4179198602" sldId="280"/>
            <ac:spMk id="6" creationId="{ED3898F8-5E8A-4C65-B148-E27213B9B881}"/>
          </ac:spMkLst>
        </pc:spChg>
        <pc:spChg chg="del">
          <ac:chgData name="Valentin MAGNAN" userId="096361d3-b445-4d40-85d9-699c121787c4" providerId="ADAL" clId="{BD2F074A-5261-43D2-BB90-AE6034120B71}" dt="2021-01-04T10:25:58.832" v="147" actId="478"/>
          <ac:spMkLst>
            <pc:docMk/>
            <pc:sldMk cId="4179198602" sldId="280"/>
            <ac:spMk id="28" creationId="{5D0572B5-BD92-4A47-B51D-B80C873AB58E}"/>
          </ac:spMkLst>
        </pc:spChg>
        <pc:picChg chg="mod">
          <ac:chgData name="Valentin MAGNAN" userId="096361d3-b445-4d40-85d9-699c121787c4" providerId="ADAL" clId="{BD2F074A-5261-43D2-BB90-AE6034120B71}" dt="2021-01-04T10:26:36.027" v="164" actId="14100"/>
          <ac:picMkLst>
            <pc:docMk/>
            <pc:sldMk cId="4179198602" sldId="280"/>
            <ac:picMk id="2" creationId="{9602260D-9887-4D2E-9CA4-7BD6D0E87835}"/>
          </ac:picMkLst>
        </pc:picChg>
      </pc:sldChg>
      <pc:sldChg chg="addSp delSp modSp mod">
        <pc:chgData name="Valentin MAGNAN" userId="096361d3-b445-4d40-85d9-699c121787c4" providerId="ADAL" clId="{BD2F074A-5261-43D2-BB90-AE6034120B71}" dt="2021-01-04T10:26:55.491" v="170"/>
        <pc:sldMkLst>
          <pc:docMk/>
          <pc:sldMk cId="2653938103" sldId="281"/>
        </pc:sldMkLst>
        <pc:spChg chg="add del mod">
          <ac:chgData name="Valentin MAGNAN" userId="096361d3-b445-4d40-85d9-699c121787c4" providerId="ADAL" clId="{BD2F074A-5261-43D2-BB90-AE6034120B71}" dt="2021-01-04T10:26:23.062" v="156"/>
          <ac:spMkLst>
            <pc:docMk/>
            <pc:sldMk cId="2653938103" sldId="281"/>
            <ac:spMk id="6" creationId="{29072903-3CBA-41F1-8288-BD89E52FFB73}"/>
          </ac:spMkLst>
        </pc:spChg>
        <pc:spChg chg="add mod">
          <ac:chgData name="Valentin MAGNAN" userId="096361d3-b445-4d40-85d9-699c121787c4" providerId="ADAL" clId="{BD2F074A-5261-43D2-BB90-AE6034120B71}" dt="2021-01-04T10:26:55.491" v="170"/>
          <ac:spMkLst>
            <pc:docMk/>
            <pc:sldMk cId="2653938103" sldId="281"/>
            <ac:spMk id="7" creationId="{82D27FC1-B1D0-4774-8AB8-54C5970A6C03}"/>
          </ac:spMkLst>
        </pc:spChg>
        <pc:spChg chg="add del mod">
          <ac:chgData name="Valentin MAGNAN" userId="096361d3-b445-4d40-85d9-699c121787c4" providerId="ADAL" clId="{BD2F074A-5261-43D2-BB90-AE6034120B71}" dt="2021-01-04T10:26:55.152" v="169" actId="478"/>
          <ac:spMkLst>
            <pc:docMk/>
            <pc:sldMk cId="2653938103" sldId="281"/>
            <ac:spMk id="28" creationId="{5D0572B5-BD92-4A47-B51D-B80C873AB58E}"/>
          </ac:spMkLst>
        </pc:spChg>
        <pc:picChg chg="mod">
          <ac:chgData name="Valentin MAGNAN" userId="096361d3-b445-4d40-85d9-699c121787c4" providerId="ADAL" clId="{BD2F074A-5261-43D2-BB90-AE6034120B71}" dt="2021-01-04T10:26:28.555" v="160" actId="1076"/>
          <ac:picMkLst>
            <pc:docMk/>
            <pc:sldMk cId="2653938103" sldId="281"/>
            <ac:picMk id="27" creationId="{4024CAC3-7AB6-42EC-A661-3E48E9C8EB76}"/>
          </ac:picMkLst>
        </pc:picChg>
      </pc:sldChg>
      <pc:sldChg chg="addSp delSp modSp mod">
        <pc:chgData name="Valentin MAGNAN" userId="096361d3-b445-4d40-85d9-699c121787c4" providerId="ADAL" clId="{BD2F074A-5261-43D2-BB90-AE6034120B71}" dt="2021-01-04T10:27:04.133" v="172"/>
        <pc:sldMkLst>
          <pc:docMk/>
          <pc:sldMk cId="3333770157" sldId="282"/>
        </pc:sldMkLst>
        <pc:spChg chg="add mod">
          <ac:chgData name="Valentin MAGNAN" userId="096361d3-b445-4d40-85d9-699c121787c4" providerId="ADAL" clId="{BD2F074A-5261-43D2-BB90-AE6034120B71}" dt="2021-01-04T10:27:04.133" v="172"/>
          <ac:spMkLst>
            <pc:docMk/>
            <pc:sldMk cId="3333770157" sldId="282"/>
            <ac:spMk id="6" creationId="{725DE5C7-A8C9-44C9-A873-3CF365734899}"/>
          </ac:spMkLst>
        </pc:spChg>
        <pc:spChg chg="del">
          <ac:chgData name="Valentin MAGNAN" userId="096361d3-b445-4d40-85d9-699c121787c4" providerId="ADAL" clId="{BD2F074A-5261-43D2-BB90-AE6034120B71}" dt="2021-01-04T10:27:03.892" v="171" actId="478"/>
          <ac:spMkLst>
            <pc:docMk/>
            <pc:sldMk cId="3333770157" sldId="282"/>
            <ac:spMk id="28" creationId="{5D0572B5-BD92-4A47-B51D-B80C873AB58E}"/>
          </ac:spMkLst>
        </pc:spChg>
      </pc:sldChg>
      <pc:sldChg chg="addSp delSp modSp mod">
        <pc:chgData name="Valentin MAGNAN" userId="096361d3-b445-4d40-85d9-699c121787c4" providerId="ADAL" clId="{BD2F074A-5261-43D2-BB90-AE6034120B71}" dt="2021-01-04T10:27:11.533" v="174"/>
        <pc:sldMkLst>
          <pc:docMk/>
          <pc:sldMk cId="3426952377" sldId="283"/>
        </pc:sldMkLst>
        <pc:spChg chg="add mod">
          <ac:chgData name="Valentin MAGNAN" userId="096361d3-b445-4d40-85d9-699c121787c4" providerId="ADAL" clId="{BD2F074A-5261-43D2-BB90-AE6034120B71}" dt="2021-01-04T10:27:11.533" v="174"/>
          <ac:spMkLst>
            <pc:docMk/>
            <pc:sldMk cId="3426952377" sldId="283"/>
            <ac:spMk id="6" creationId="{0BA56B7C-D317-487C-8D14-CEFEED8B3BCB}"/>
          </ac:spMkLst>
        </pc:spChg>
        <pc:spChg chg="del">
          <ac:chgData name="Valentin MAGNAN" userId="096361d3-b445-4d40-85d9-699c121787c4" providerId="ADAL" clId="{BD2F074A-5261-43D2-BB90-AE6034120B71}" dt="2021-01-04T10:27:11.253" v="173" actId="478"/>
          <ac:spMkLst>
            <pc:docMk/>
            <pc:sldMk cId="3426952377" sldId="283"/>
            <ac:spMk id="28" creationId="{5D0572B5-BD92-4A47-B51D-B80C873AB58E}"/>
          </ac:spMkLst>
        </pc:spChg>
      </pc:sldChg>
      <pc:sldChg chg="addSp delSp modSp mod">
        <pc:chgData name="Valentin MAGNAN" userId="096361d3-b445-4d40-85d9-699c121787c4" providerId="ADAL" clId="{BD2F074A-5261-43D2-BB90-AE6034120B71}" dt="2021-01-04T10:31:03.861" v="254"/>
        <pc:sldMkLst>
          <pc:docMk/>
          <pc:sldMk cId="3674258104" sldId="284"/>
        </pc:sldMkLst>
        <pc:spChg chg="add del mod">
          <ac:chgData name="Valentin MAGNAN" userId="096361d3-b445-4d40-85d9-699c121787c4" providerId="ADAL" clId="{BD2F074A-5261-43D2-BB90-AE6034120B71}" dt="2021-01-04T10:31:03.568" v="253" actId="478"/>
          <ac:spMkLst>
            <pc:docMk/>
            <pc:sldMk cId="3674258104" sldId="284"/>
            <ac:spMk id="7" creationId="{05A927D3-B569-4507-8910-8C23BA3D5380}"/>
          </ac:spMkLst>
        </pc:spChg>
        <pc:spChg chg="add mod">
          <ac:chgData name="Valentin MAGNAN" userId="096361d3-b445-4d40-85d9-699c121787c4" providerId="ADAL" clId="{BD2F074A-5261-43D2-BB90-AE6034120B71}" dt="2021-01-04T10:31:03.861" v="254"/>
          <ac:spMkLst>
            <pc:docMk/>
            <pc:sldMk cId="3674258104" sldId="284"/>
            <ac:spMk id="8" creationId="{DD45190F-ACF5-4813-8436-6E7CA6DF10AD}"/>
          </ac:spMkLst>
        </pc:spChg>
        <pc:spChg chg="del">
          <ac:chgData name="Valentin MAGNAN" userId="096361d3-b445-4d40-85d9-699c121787c4" providerId="ADAL" clId="{BD2F074A-5261-43D2-BB90-AE6034120B71}" dt="2021-01-04T10:30:50.925" v="251" actId="478"/>
          <ac:spMkLst>
            <pc:docMk/>
            <pc:sldMk cId="3674258104" sldId="284"/>
            <ac:spMk id="28" creationId="{5D0572B5-BD92-4A47-B51D-B80C873AB58E}"/>
          </ac:spMkLst>
        </pc:spChg>
      </pc:sldChg>
      <pc:sldChg chg="addSp delSp modSp mod delAnim modAnim modNotesTx">
        <pc:chgData name="Valentin MAGNAN" userId="096361d3-b445-4d40-85d9-699c121787c4" providerId="ADAL" clId="{BD2F074A-5261-43D2-BB90-AE6034120B71}" dt="2021-01-04T13:38:10.452" v="2706" actId="20577"/>
        <pc:sldMkLst>
          <pc:docMk/>
          <pc:sldMk cId="3282449531" sldId="285"/>
        </pc:sldMkLst>
        <pc:spChg chg="mod ord">
          <ac:chgData name="Valentin MAGNAN" userId="096361d3-b445-4d40-85d9-699c121787c4" providerId="ADAL" clId="{BD2F074A-5261-43D2-BB90-AE6034120B71}" dt="2021-01-04T10:47:14.823" v="353" actId="14100"/>
          <ac:spMkLst>
            <pc:docMk/>
            <pc:sldMk cId="3282449531" sldId="285"/>
            <ac:spMk id="28" creationId="{5D0572B5-BD92-4A47-B51D-B80C873AB58E}"/>
          </ac:spMkLst>
        </pc:spChg>
        <pc:graphicFrameChg chg="add del mod">
          <ac:chgData name="Valentin MAGNAN" userId="096361d3-b445-4d40-85d9-699c121787c4" providerId="ADAL" clId="{BD2F074A-5261-43D2-BB90-AE6034120B71}" dt="2021-01-04T10:43:14.063" v="306"/>
          <ac:graphicFrameMkLst>
            <pc:docMk/>
            <pc:sldMk cId="3282449531" sldId="285"/>
            <ac:graphicFrameMk id="2" creationId="{4747111E-0A4C-4D3E-B399-0919AB5A625A}"/>
          </ac:graphicFrameMkLst>
        </pc:graphicFrameChg>
        <pc:graphicFrameChg chg="add del mod">
          <ac:chgData name="Valentin MAGNAN" userId="096361d3-b445-4d40-85d9-699c121787c4" providerId="ADAL" clId="{BD2F074A-5261-43D2-BB90-AE6034120B71}" dt="2021-01-04T10:43:19.561" v="308"/>
          <ac:graphicFrameMkLst>
            <pc:docMk/>
            <pc:sldMk cId="3282449531" sldId="285"/>
            <ac:graphicFrameMk id="3" creationId="{7CD939CC-E8C7-48F3-B8C8-8E27F651BDA0}"/>
          </ac:graphicFrameMkLst>
        </pc:graphicFrameChg>
        <pc:picChg chg="add del mod">
          <ac:chgData name="Valentin MAGNAN" userId="096361d3-b445-4d40-85d9-699c121787c4" providerId="ADAL" clId="{BD2F074A-5261-43D2-BB90-AE6034120B71}" dt="2021-01-04T10:45:43.762" v="315" actId="478"/>
          <ac:picMkLst>
            <pc:docMk/>
            <pc:sldMk cId="3282449531" sldId="285"/>
            <ac:picMk id="5" creationId="{EE83F53A-C56C-40E3-8E6E-A96D221CAF78}"/>
          </ac:picMkLst>
        </pc:picChg>
        <pc:picChg chg="add mod">
          <ac:chgData name="Valentin MAGNAN" userId="096361d3-b445-4d40-85d9-699c121787c4" providerId="ADAL" clId="{BD2F074A-5261-43D2-BB90-AE6034120B71}" dt="2021-01-04T10:45:50.737" v="319" actId="1076"/>
          <ac:picMkLst>
            <pc:docMk/>
            <pc:sldMk cId="3282449531" sldId="285"/>
            <ac:picMk id="7" creationId="{DEF61AC8-26C7-4910-8E72-07C2CB00A326}"/>
          </ac:picMkLst>
        </pc:picChg>
        <pc:picChg chg="mod">
          <ac:chgData name="Valentin MAGNAN" userId="096361d3-b445-4d40-85d9-699c121787c4" providerId="ADAL" clId="{BD2F074A-5261-43D2-BB90-AE6034120B71}" dt="2021-01-04T10:32:33.024" v="282" actId="1076"/>
          <ac:picMkLst>
            <pc:docMk/>
            <pc:sldMk cId="3282449531" sldId="285"/>
            <ac:picMk id="19" creationId="{7E1EAE0A-42FD-46FE-B0A6-8B8853591DA2}"/>
          </ac:picMkLst>
        </pc:picChg>
      </pc:sldChg>
      <pc:sldChg chg="modSp mod">
        <pc:chgData name="Valentin MAGNAN" userId="096361d3-b445-4d40-85d9-699c121787c4" providerId="ADAL" clId="{BD2F074A-5261-43D2-BB90-AE6034120B71}" dt="2021-01-04T12:38:40.283" v="400" actId="1038"/>
        <pc:sldMkLst>
          <pc:docMk/>
          <pc:sldMk cId="30661286" sldId="286"/>
        </pc:sldMkLst>
        <pc:spChg chg="mod">
          <ac:chgData name="Valentin MAGNAN" userId="096361d3-b445-4d40-85d9-699c121787c4" providerId="ADAL" clId="{BD2F074A-5261-43D2-BB90-AE6034120B71}" dt="2021-01-03T20:08:09.846" v="10" actId="6549"/>
          <ac:spMkLst>
            <pc:docMk/>
            <pc:sldMk cId="30661286" sldId="286"/>
            <ac:spMk id="28" creationId="{5D0572B5-BD92-4A47-B51D-B80C873AB58E}"/>
          </ac:spMkLst>
        </pc:spChg>
        <pc:picChg chg="mod">
          <ac:chgData name="Valentin MAGNAN" userId="096361d3-b445-4d40-85d9-699c121787c4" providerId="ADAL" clId="{BD2F074A-5261-43D2-BB90-AE6034120B71}" dt="2021-01-04T12:38:36.292" v="378" actId="1038"/>
          <ac:picMkLst>
            <pc:docMk/>
            <pc:sldMk cId="30661286" sldId="286"/>
            <ac:picMk id="2050" creationId="{12FE94F6-3B26-4081-B257-4F9708E90B01}"/>
          </ac:picMkLst>
        </pc:picChg>
        <pc:picChg chg="mod">
          <ac:chgData name="Valentin MAGNAN" userId="096361d3-b445-4d40-85d9-699c121787c4" providerId="ADAL" clId="{BD2F074A-5261-43D2-BB90-AE6034120B71}" dt="2021-01-04T12:38:40.283" v="400" actId="1038"/>
          <ac:picMkLst>
            <pc:docMk/>
            <pc:sldMk cId="30661286" sldId="286"/>
            <ac:picMk id="2052" creationId="{DA657800-E36F-4B49-AF53-8607FB60ADB4}"/>
          </ac:picMkLst>
        </pc:picChg>
      </pc:sldChg>
      <pc:sldChg chg="addSp delSp modSp add mod">
        <pc:chgData name="Valentin MAGNAN" userId="096361d3-b445-4d40-85d9-699c121787c4" providerId="ADAL" clId="{BD2F074A-5261-43D2-BB90-AE6034120B71}" dt="2021-01-04T08:32:02.565" v="123" actId="1038"/>
        <pc:sldMkLst>
          <pc:docMk/>
          <pc:sldMk cId="795869072" sldId="287"/>
        </pc:sldMkLst>
        <pc:spChg chg="del">
          <ac:chgData name="Valentin MAGNAN" userId="096361d3-b445-4d40-85d9-699c121787c4" providerId="ADAL" clId="{BD2F074A-5261-43D2-BB90-AE6034120B71}" dt="2021-01-04T08:16:43.418" v="32" actId="478"/>
          <ac:spMkLst>
            <pc:docMk/>
            <pc:sldMk cId="795869072" sldId="287"/>
            <ac:spMk id="2" creationId="{2D7540D1-5C2E-4A37-AFAB-5B8B40FADE6C}"/>
          </ac:spMkLst>
        </pc:spChg>
        <pc:spChg chg="add del mod">
          <ac:chgData name="Valentin MAGNAN" userId="096361d3-b445-4d40-85d9-699c121787c4" providerId="ADAL" clId="{BD2F074A-5261-43D2-BB90-AE6034120B71}" dt="2021-01-04T08:21:03.350" v="45"/>
          <ac:spMkLst>
            <pc:docMk/>
            <pc:sldMk cId="795869072" sldId="287"/>
            <ac:spMk id="4" creationId="{545F8D30-58E5-454E-A6F1-A1072C4A6E54}"/>
          </ac:spMkLst>
        </pc:spChg>
        <pc:spChg chg="add del">
          <ac:chgData name="Valentin MAGNAN" userId="096361d3-b445-4d40-85d9-699c121787c4" providerId="ADAL" clId="{BD2F074A-5261-43D2-BB90-AE6034120B71}" dt="2021-01-04T08:21:09.522" v="49"/>
          <ac:spMkLst>
            <pc:docMk/>
            <pc:sldMk cId="795869072" sldId="287"/>
            <ac:spMk id="6" creationId="{3DC23CE4-8288-43C7-83B9-29B619C48C57}"/>
          </ac:spMkLst>
        </pc:spChg>
        <pc:spChg chg="add">
          <ac:chgData name="Valentin MAGNAN" userId="096361d3-b445-4d40-85d9-699c121787c4" providerId="ADAL" clId="{BD2F074A-5261-43D2-BB90-AE6034120B71}" dt="2021-01-04T08:21:16.619" v="52"/>
          <ac:spMkLst>
            <pc:docMk/>
            <pc:sldMk cId="795869072" sldId="287"/>
            <ac:spMk id="7" creationId="{6EB4BDDB-C6EB-457A-843B-D2FE7999CB04}"/>
          </ac:spMkLst>
        </pc:spChg>
        <pc:spChg chg="del">
          <ac:chgData name="Valentin MAGNAN" userId="096361d3-b445-4d40-85d9-699c121787c4" providerId="ADAL" clId="{BD2F074A-5261-43D2-BB90-AE6034120B71}" dt="2021-01-04T08:16:47.907" v="34" actId="478"/>
          <ac:spMkLst>
            <pc:docMk/>
            <pc:sldMk cId="795869072" sldId="287"/>
            <ac:spMk id="13" creationId="{A0D1394D-B2ED-4BA3-8A1F-FF6395FE5194}"/>
          </ac:spMkLst>
        </pc:spChg>
        <pc:spChg chg="mod">
          <ac:chgData name="Valentin MAGNAN" userId="096361d3-b445-4d40-85d9-699c121787c4" providerId="ADAL" clId="{BD2F074A-5261-43D2-BB90-AE6034120B71}" dt="2021-01-04T08:16:39.159" v="28" actId="20577"/>
          <ac:spMkLst>
            <pc:docMk/>
            <pc:sldMk cId="795869072" sldId="287"/>
            <ac:spMk id="28" creationId="{5D0572B5-BD92-4A47-B51D-B80C873AB58E}"/>
          </ac:spMkLst>
        </pc:spChg>
        <pc:picChg chg="del">
          <ac:chgData name="Valentin MAGNAN" userId="096361d3-b445-4d40-85d9-699c121787c4" providerId="ADAL" clId="{BD2F074A-5261-43D2-BB90-AE6034120B71}" dt="2021-01-04T08:16:44.071" v="33" actId="478"/>
          <ac:picMkLst>
            <pc:docMk/>
            <pc:sldMk cId="795869072" sldId="287"/>
            <ac:picMk id="5" creationId="{AD71A478-6E0F-4AFF-A10F-81846560C415}"/>
          </ac:picMkLst>
        </pc:picChg>
        <pc:picChg chg="add del mod">
          <ac:chgData name="Valentin MAGNAN" userId="096361d3-b445-4d40-85d9-699c121787c4" providerId="ADAL" clId="{BD2F074A-5261-43D2-BB90-AE6034120B71}" dt="2021-01-04T08:19:00.489" v="37" actId="1076"/>
          <ac:picMkLst>
            <pc:docMk/>
            <pc:sldMk cId="795869072" sldId="287"/>
            <ac:picMk id="27" creationId="{4024CAC3-7AB6-42EC-A661-3E48E9C8EB76}"/>
          </ac:picMkLst>
        </pc:picChg>
        <pc:picChg chg="del">
          <ac:chgData name="Valentin MAGNAN" userId="096361d3-b445-4d40-85d9-699c121787c4" providerId="ADAL" clId="{BD2F074A-5261-43D2-BB90-AE6034120B71}" dt="2021-01-04T08:16:40.767" v="29" actId="478"/>
          <ac:picMkLst>
            <pc:docMk/>
            <pc:sldMk cId="795869072" sldId="287"/>
            <ac:picMk id="43" creationId="{327FEF28-86CE-4BAD-9D76-D0A930B9FE08}"/>
          </ac:picMkLst>
        </pc:picChg>
        <pc:picChg chg="add mod">
          <ac:chgData name="Valentin MAGNAN" userId="096361d3-b445-4d40-85d9-699c121787c4" providerId="ADAL" clId="{BD2F074A-5261-43D2-BB90-AE6034120B71}" dt="2021-01-04T08:32:02.565" v="123" actId="1038"/>
          <ac:picMkLst>
            <pc:docMk/>
            <pc:sldMk cId="795869072" sldId="287"/>
            <ac:picMk id="1026" creationId="{7C59D147-0F6D-4D4F-A032-103A7A4BBC02}"/>
          </ac:picMkLst>
        </pc:picChg>
        <pc:picChg chg="add del mod">
          <ac:chgData name="Valentin MAGNAN" userId="096361d3-b445-4d40-85d9-699c121787c4" providerId="ADAL" clId="{BD2F074A-5261-43D2-BB90-AE6034120B71}" dt="2021-01-04T08:31:44.458" v="104" actId="1036"/>
          <ac:picMkLst>
            <pc:docMk/>
            <pc:sldMk cId="795869072" sldId="287"/>
            <ac:picMk id="1028" creationId="{BBF82642-A588-459B-B01F-080410CC57B7}"/>
          </ac:picMkLst>
        </pc:picChg>
        <pc:picChg chg="add mod">
          <ac:chgData name="Valentin MAGNAN" userId="096361d3-b445-4d40-85d9-699c121787c4" providerId="ADAL" clId="{BD2F074A-5261-43D2-BB90-AE6034120B71}" dt="2021-01-04T08:31:44.458" v="104" actId="1036"/>
          <ac:picMkLst>
            <pc:docMk/>
            <pc:sldMk cId="795869072" sldId="287"/>
            <ac:picMk id="1036" creationId="{812CA310-ACBF-43FA-B004-DBBD55510F2E}"/>
          </ac:picMkLst>
        </pc:picChg>
        <pc:picChg chg="add mod">
          <ac:chgData name="Valentin MAGNAN" userId="096361d3-b445-4d40-85d9-699c121787c4" providerId="ADAL" clId="{BD2F074A-5261-43D2-BB90-AE6034120B71}" dt="2021-01-04T08:31:50.893" v="105" actId="1076"/>
          <ac:picMkLst>
            <pc:docMk/>
            <pc:sldMk cId="795869072" sldId="287"/>
            <ac:picMk id="1038" creationId="{CBB834D0-8AC7-46D1-99B0-E06EFFCBBF0B}"/>
          </ac:picMkLst>
        </pc:picChg>
        <pc:picChg chg="add mod">
          <ac:chgData name="Valentin MAGNAN" userId="096361d3-b445-4d40-85d9-699c121787c4" providerId="ADAL" clId="{BD2F074A-5261-43D2-BB90-AE6034120B71}" dt="2021-01-04T08:31:44.458" v="104" actId="1036"/>
          <ac:picMkLst>
            <pc:docMk/>
            <pc:sldMk cId="795869072" sldId="287"/>
            <ac:picMk id="1040" creationId="{0221A788-CB7B-4A81-9A03-39677CE3F085}"/>
          </ac:picMkLst>
        </pc:picChg>
      </pc:sldChg>
      <pc:sldChg chg="new del">
        <pc:chgData name="Valentin MAGNAN" userId="096361d3-b445-4d40-85d9-699c121787c4" providerId="ADAL" clId="{BD2F074A-5261-43D2-BB90-AE6034120B71}" dt="2021-01-04T10:31:13.993" v="256" actId="680"/>
        <pc:sldMkLst>
          <pc:docMk/>
          <pc:sldMk cId="1232445533" sldId="288"/>
        </pc:sldMkLst>
      </pc:sldChg>
      <pc:sldChg chg="addSp delSp modSp add mod delAnim modAnim modNotesTx">
        <pc:chgData name="Valentin MAGNAN" userId="096361d3-b445-4d40-85d9-699c121787c4" providerId="ADAL" clId="{BD2F074A-5261-43D2-BB90-AE6034120B71}" dt="2021-01-04T13:26:15.282" v="1537" actId="20577"/>
        <pc:sldMkLst>
          <pc:docMk/>
          <pc:sldMk cId="1748687298" sldId="288"/>
        </pc:sldMkLst>
        <pc:spChg chg="mod">
          <ac:chgData name="Valentin MAGNAN" userId="096361d3-b445-4d40-85d9-699c121787c4" providerId="ADAL" clId="{BD2F074A-5261-43D2-BB90-AE6034120B71}" dt="2021-01-04T13:14:19.296" v="1334" actId="1076"/>
          <ac:spMkLst>
            <pc:docMk/>
            <pc:sldMk cId="1748687298" sldId="288"/>
            <ac:spMk id="28" creationId="{5D0572B5-BD92-4A47-B51D-B80C873AB58E}"/>
          </ac:spMkLst>
        </pc:spChg>
        <pc:picChg chg="del">
          <ac:chgData name="Valentin MAGNAN" userId="096361d3-b445-4d40-85d9-699c121787c4" providerId="ADAL" clId="{BD2F074A-5261-43D2-BB90-AE6034120B71}" dt="2021-01-04T13:11:22.745" v="1258" actId="478"/>
          <ac:picMkLst>
            <pc:docMk/>
            <pc:sldMk cId="1748687298" sldId="288"/>
            <ac:picMk id="3" creationId="{EBB38142-CEDC-4F14-8D12-66C2E240CED7}"/>
          </ac:picMkLst>
        </pc:picChg>
        <pc:picChg chg="add mod">
          <ac:chgData name="Valentin MAGNAN" userId="096361d3-b445-4d40-85d9-699c121787c4" providerId="ADAL" clId="{BD2F074A-5261-43D2-BB90-AE6034120B71}" dt="2021-01-04T13:14:38.936" v="1340" actId="14100"/>
          <ac:picMkLst>
            <pc:docMk/>
            <pc:sldMk cId="1748687298" sldId="288"/>
            <ac:picMk id="4" creationId="{42DA38F6-50C5-4598-8B60-00B0AC463049}"/>
          </ac:picMkLst>
        </pc:picChg>
        <pc:picChg chg="del">
          <ac:chgData name="Valentin MAGNAN" userId="096361d3-b445-4d40-85d9-699c121787c4" providerId="ADAL" clId="{BD2F074A-5261-43D2-BB90-AE6034120B71}" dt="2021-01-04T13:11:23.166" v="1259" actId="478"/>
          <ac:picMkLst>
            <pc:docMk/>
            <pc:sldMk cId="1748687298" sldId="288"/>
            <ac:picMk id="5" creationId="{EDA758DB-F658-4925-B49E-E72BF9C098D0}"/>
          </ac:picMkLst>
        </pc:picChg>
        <pc:picChg chg="add mod">
          <ac:chgData name="Valentin MAGNAN" userId="096361d3-b445-4d40-85d9-699c121787c4" providerId="ADAL" clId="{BD2F074A-5261-43D2-BB90-AE6034120B71}" dt="2021-01-04T13:14:49.663" v="1344" actId="1076"/>
          <ac:picMkLst>
            <pc:docMk/>
            <pc:sldMk cId="1748687298" sldId="288"/>
            <ac:picMk id="7" creationId="{2074C823-909F-4A6B-B897-5BE7F00E2DA1}"/>
          </ac:picMkLst>
        </pc:picChg>
        <pc:picChg chg="del">
          <ac:chgData name="Valentin MAGNAN" userId="096361d3-b445-4d40-85d9-699c121787c4" providerId="ADAL" clId="{BD2F074A-5261-43D2-BB90-AE6034120B71}" dt="2021-01-04T13:11:24.130" v="1261" actId="478"/>
          <ac:picMkLst>
            <pc:docMk/>
            <pc:sldMk cId="1748687298" sldId="288"/>
            <ac:picMk id="8" creationId="{FBF1F14D-B104-4D8F-A4D1-A851B662C4B9}"/>
          </ac:picMkLst>
        </pc:picChg>
        <pc:picChg chg="add mod">
          <ac:chgData name="Valentin MAGNAN" userId="096361d3-b445-4d40-85d9-699c121787c4" providerId="ADAL" clId="{BD2F074A-5261-43D2-BB90-AE6034120B71}" dt="2021-01-04T13:14:34.195" v="1338" actId="1076"/>
          <ac:picMkLst>
            <pc:docMk/>
            <pc:sldMk cId="1748687298" sldId="288"/>
            <ac:picMk id="10" creationId="{ADC7E60A-6D6E-4B5A-813C-55929BBB9F6D}"/>
          </ac:picMkLst>
        </pc:picChg>
        <pc:picChg chg="del">
          <ac:chgData name="Valentin MAGNAN" userId="096361d3-b445-4d40-85d9-699c121787c4" providerId="ADAL" clId="{BD2F074A-5261-43D2-BB90-AE6034120B71}" dt="2021-01-04T13:11:23.605" v="1260" actId="478"/>
          <ac:picMkLst>
            <pc:docMk/>
            <pc:sldMk cId="1748687298" sldId="288"/>
            <ac:picMk id="12" creationId="{56D0AFD7-CAF2-48A3-9A2D-D17B5AE1F88D}"/>
          </ac:picMkLst>
        </pc:picChg>
        <pc:picChg chg="del">
          <ac:chgData name="Valentin MAGNAN" userId="096361d3-b445-4d40-85d9-699c121787c4" providerId="ADAL" clId="{BD2F074A-5261-43D2-BB90-AE6034120B71}" dt="2021-01-04T13:11:24.791" v="1262" actId="478"/>
          <ac:picMkLst>
            <pc:docMk/>
            <pc:sldMk cId="1748687298" sldId="288"/>
            <ac:picMk id="16" creationId="{1FECF934-5897-400A-8454-5795A348241B}"/>
          </ac:picMkLst>
        </pc:picChg>
        <pc:picChg chg="del">
          <ac:chgData name="Valentin MAGNAN" userId="096361d3-b445-4d40-85d9-699c121787c4" providerId="ADAL" clId="{BD2F074A-5261-43D2-BB90-AE6034120B71}" dt="2021-01-04T13:11:25.258" v="1263" actId="478"/>
          <ac:picMkLst>
            <pc:docMk/>
            <pc:sldMk cId="1748687298" sldId="288"/>
            <ac:picMk id="1026" creationId="{F5811870-3C53-4084-ACE6-15F8662B1900}"/>
          </ac:picMkLst>
        </pc:picChg>
      </pc:sldChg>
      <pc:sldChg chg="add">
        <pc:chgData name="Valentin MAGNAN" userId="096361d3-b445-4d40-85d9-699c121787c4" providerId="ADAL" clId="{BD2F074A-5261-43D2-BB90-AE6034120B71}" dt="2021-01-04T13:11:12.767" v="1257" actId="2890"/>
        <pc:sldMkLst>
          <pc:docMk/>
          <pc:sldMk cId="3826436530" sldId="289"/>
        </pc:sldMkLst>
      </pc:sldChg>
    </pc:docChg>
  </pc:docChgLst>
  <pc:docChgLst>
    <pc:chgData name="Antoine VIGGIANO" userId="S::antoine.viggiano@isen.yncrea.fr::bee6eaf9-866c-43da-93a6-e19999d547f3" providerId="AD" clId="Web-{5E098A2E-2A47-4DA1-A7FA-C056167B1F07}"/>
    <pc:docChg chg="addSld delSld modSld">
      <pc:chgData name="Antoine VIGGIANO" userId="S::antoine.viggiano@isen.yncrea.fr::bee6eaf9-866c-43da-93a6-e19999d547f3" providerId="AD" clId="Web-{5E098A2E-2A47-4DA1-A7FA-C056167B1F07}" dt="2021-01-03T08:42:38.717" v="15"/>
      <pc:docMkLst>
        <pc:docMk/>
      </pc:docMkLst>
      <pc:sldChg chg="delSp add replId">
        <pc:chgData name="Antoine VIGGIANO" userId="S::antoine.viggiano@isen.yncrea.fr::bee6eaf9-866c-43da-93a6-e19999d547f3" providerId="AD" clId="Web-{5E098A2E-2A47-4DA1-A7FA-C056167B1F07}" dt="2021-01-03T08:42:25.279" v="9"/>
        <pc:sldMkLst>
          <pc:docMk/>
          <pc:sldMk cId="1323920671" sldId="275"/>
        </pc:sldMkLst>
        <pc:picChg chg="del">
          <ac:chgData name="Antoine VIGGIANO" userId="S::antoine.viggiano@isen.yncrea.fr::bee6eaf9-866c-43da-93a6-e19999d547f3" providerId="AD" clId="Web-{5E098A2E-2A47-4DA1-A7FA-C056167B1F07}" dt="2021-01-03T08:42:25.279" v="9"/>
          <ac:picMkLst>
            <pc:docMk/>
            <pc:sldMk cId="1323920671" sldId="275"/>
            <ac:picMk id="3" creationId="{35087C5E-6ACF-4E71-98B8-F92F09D6F0B9}"/>
          </ac:picMkLst>
        </pc:picChg>
      </pc:sldChg>
      <pc:sldChg chg="new del">
        <pc:chgData name="Antoine VIGGIANO" userId="S::antoine.viggiano@isen.yncrea.fr::bee6eaf9-866c-43da-93a6-e19999d547f3" providerId="AD" clId="Web-{5E098A2E-2A47-4DA1-A7FA-C056167B1F07}" dt="2021-01-03T08:42:07.388" v="1"/>
        <pc:sldMkLst>
          <pc:docMk/>
          <pc:sldMk cId="4168183382" sldId="275"/>
        </pc:sldMkLst>
      </pc:sldChg>
      <pc:sldChg chg="delSp add replId">
        <pc:chgData name="Antoine VIGGIANO" userId="S::antoine.viggiano@isen.yncrea.fr::bee6eaf9-866c-43da-93a6-e19999d547f3" providerId="AD" clId="Web-{5E098A2E-2A47-4DA1-A7FA-C056167B1F07}" dt="2021-01-03T08:42:27.138" v="10"/>
        <pc:sldMkLst>
          <pc:docMk/>
          <pc:sldMk cId="2750380169" sldId="276"/>
        </pc:sldMkLst>
        <pc:picChg chg="del">
          <ac:chgData name="Antoine VIGGIANO" userId="S::antoine.viggiano@isen.yncrea.fr::bee6eaf9-866c-43da-93a6-e19999d547f3" providerId="AD" clId="Web-{5E098A2E-2A47-4DA1-A7FA-C056167B1F07}" dt="2021-01-03T08:42:27.138" v="10"/>
          <ac:picMkLst>
            <pc:docMk/>
            <pc:sldMk cId="2750380169" sldId="276"/>
            <ac:picMk id="3" creationId="{35087C5E-6ACF-4E71-98B8-F92F09D6F0B9}"/>
          </ac:picMkLst>
        </pc:picChg>
      </pc:sldChg>
      <pc:sldChg chg="delSp add replId">
        <pc:chgData name="Antoine VIGGIANO" userId="S::antoine.viggiano@isen.yncrea.fr::bee6eaf9-866c-43da-93a6-e19999d547f3" providerId="AD" clId="Web-{5E098A2E-2A47-4DA1-A7FA-C056167B1F07}" dt="2021-01-03T08:42:29.013" v="11"/>
        <pc:sldMkLst>
          <pc:docMk/>
          <pc:sldMk cId="1516897237" sldId="277"/>
        </pc:sldMkLst>
        <pc:picChg chg="del">
          <ac:chgData name="Antoine VIGGIANO" userId="S::antoine.viggiano@isen.yncrea.fr::bee6eaf9-866c-43da-93a6-e19999d547f3" providerId="AD" clId="Web-{5E098A2E-2A47-4DA1-A7FA-C056167B1F07}" dt="2021-01-03T08:42:29.013" v="11"/>
          <ac:picMkLst>
            <pc:docMk/>
            <pc:sldMk cId="1516897237" sldId="277"/>
            <ac:picMk id="3" creationId="{35087C5E-6ACF-4E71-98B8-F92F09D6F0B9}"/>
          </ac:picMkLst>
        </pc:picChg>
      </pc:sldChg>
      <pc:sldChg chg="delSp add replId">
        <pc:chgData name="Antoine VIGGIANO" userId="S::antoine.viggiano@isen.yncrea.fr::bee6eaf9-866c-43da-93a6-e19999d547f3" providerId="AD" clId="Web-{5E098A2E-2A47-4DA1-A7FA-C056167B1F07}" dt="2021-01-03T08:42:31.419" v="12"/>
        <pc:sldMkLst>
          <pc:docMk/>
          <pc:sldMk cId="1526838431" sldId="278"/>
        </pc:sldMkLst>
        <pc:picChg chg="del">
          <ac:chgData name="Antoine VIGGIANO" userId="S::antoine.viggiano@isen.yncrea.fr::bee6eaf9-866c-43da-93a6-e19999d547f3" providerId="AD" clId="Web-{5E098A2E-2A47-4DA1-A7FA-C056167B1F07}" dt="2021-01-03T08:42:31.419" v="12"/>
          <ac:picMkLst>
            <pc:docMk/>
            <pc:sldMk cId="1526838431" sldId="278"/>
            <ac:picMk id="3" creationId="{35087C5E-6ACF-4E71-98B8-F92F09D6F0B9}"/>
          </ac:picMkLst>
        </pc:picChg>
      </pc:sldChg>
      <pc:sldChg chg="delSp add replId">
        <pc:chgData name="Antoine VIGGIANO" userId="S::antoine.viggiano@isen.yncrea.fr::bee6eaf9-866c-43da-93a6-e19999d547f3" providerId="AD" clId="Web-{5E098A2E-2A47-4DA1-A7FA-C056167B1F07}" dt="2021-01-03T08:42:33.185" v="13"/>
        <pc:sldMkLst>
          <pc:docMk/>
          <pc:sldMk cId="2934037609" sldId="279"/>
        </pc:sldMkLst>
        <pc:picChg chg="del">
          <ac:chgData name="Antoine VIGGIANO" userId="S::antoine.viggiano@isen.yncrea.fr::bee6eaf9-866c-43da-93a6-e19999d547f3" providerId="AD" clId="Web-{5E098A2E-2A47-4DA1-A7FA-C056167B1F07}" dt="2021-01-03T08:42:33.185" v="13"/>
          <ac:picMkLst>
            <pc:docMk/>
            <pc:sldMk cId="2934037609" sldId="279"/>
            <ac:picMk id="3" creationId="{35087C5E-6ACF-4E71-98B8-F92F09D6F0B9}"/>
          </ac:picMkLst>
        </pc:picChg>
      </pc:sldChg>
      <pc:sldChg chg="delSp add replId">
        <pc:chgData name="Antoine VIGGIANO" userId="S::antoine.viggiano@isen.yncrea.fr::bee6eaf9-866c-43da-93a6-e19999d547f3" providerId="AD" clId="Web-{5E098A2E-2A47-4DA1-A7FA-C056167B1F07}" dt="2021-01-03T08:42:36.560" v="14"/>
        <pc:sldMkLst>
          <pc:docMk/>
          <pc:sldMk cId="4179198602" sldId="280"/>
        </pc:sldMkLst>
        <pc:picChg chg="del">
          <ac:chgData name="Antoine VIGGIANO" userId="S::antoine.viggiano@isen.yncrea.fr::bee6eaf9-866c-43da-93a6-e19999d547f3" providerId="AD" clId="Web-{5E098A2E-2A47-4DA1-A7FA-C056167B1F07}" dt="2021-01-03T08:42:36.560" v="14"/>
          <ac:picMkLst>
            <pc:docMk/>
            <pc:sldMk cId="4179198602" sldId="280"/>
            <ac:picMk id="3" creationId="{35087C5E-6ACF-4E71-98B8-F92F09D6F0B9}"/>
          </ac:picMkLst>
        </pc:picChg>
      </pc:sldChg>
      <pc:sldChg chg="delSp add replId">
        <pc:chgData name="Antoine VIGGIANO" userId="S::antoine.viggiano@isen.yncrea.fr::bee6eaf9-866c-43da-93a6-e19999d547f3" providerId="AD" clId="Web-{5E098A2E-2A47-4DA1-A7FA-C056167B1F07}" dt="2021-01-03T08:42:38.717" v="15"/>
        <pc:sldMkLst>
          <pc:docMk/>
          <pc:sldMk cId="2653938103" sldId="281"/>
        </pc:sldMkLst>
        <pc:picChg chg="del">
          <ac:chgData name="Antoine VIGGIANO" userId="S::antoine.viggiano@isen.yncrea.fr::bee6eaf9-866c-43da-93a6-e19999d547f3" providerId="AD" clId="Web-{5E098A2E-2A47-4DA1-A7FA-C056167B1F07}" dt="2021-01-03T08:42:38.717" v="15"/>
          <ac:picMkLst>
            <pc:docMk/>
            <pc:sldMk cId="2653938103" sldId="281"/>
            <ac:picMk id="3" creationId="{35087C5E-6ACF-4E71-98B8-F92F09D6F0B9}"/>
          </ac:picMkLst>
        </pc:picChg>
      </pc:sldChg>
    </pc:docChg>
  </pc:docChgLst>
  <pc:docChgLst>
    <pc:chgData name="Kelly BOUTEMEUR" userId="S::kelly.boutemeur@isen.yncrea.fr::f014e649-1e4a-4f37-b548-661c05e87aae" providerId="AD" clId="Web-{C6575E27-0C91-4019-B277-DAB168C8D9F5}"/>
    <pc:docChg chg="modSld">
      <pc:chgData name="Kelly BOUTEMEUR" userId="S::kelly.boutemeur@isen.yncrea.fr::f014e649-1e4a-4f37-b548-661c05e87aae" providerId="AD" clId="Web-{C6575E27-0C91-4019-B277-DAB168C8D9F5}" dt="2021-01-03T07:31:42.464" v="23" actId="20577"/>
      <pc:docMkLst>
        <pc:docMk/>
      </pc:docMkLst>
      <pc:sldChg chg="modSp">
        <pc:chgData name="Kelly BOUTEMEUR" userId="S::kelly.boutemeur@isen.yncrea.fr::f014e649-1e4a-4f37-b548-661c05e87aae" providerId="AD" clId="Web-{C6575E27-0C91-4019-B277-DAB168C8D9F5}" dt="2021-01-03T07:28:43.790" v="2" actId="20577"/>
        <pc:sldMkLst>
          <pc:docMk/>
          <pc:sldMk cId="2092333715" sldId="256"/>
        </pc:sldMkLst>
        <pc:spChg chg="mod">
          <ac:chgData name="Kelly BOUTEMEUR" userId="S::kelly.boutemeur@isen.yncrea.fr::f014e649-1e4a-4f37-b548-661c05e87aae" providerId="AD" clId="Web-{C6575E27-0C91-4019-B277-DAB168C8D9F5}" dt="2021-01-03T07:28:43.790" v="2" actId="20577"/>
          <ac:spMkLst>
            <pc:docMk/>
            <pc:sldMk cId="2092333715" sldId="256"/>
            <ac:spMk id="5" creationId="{4CEEC9E1-AA73-485C-8D07-CF0BECCC6A55}"/>
          </ac:spMkLst>
        </pc:spChg>
      </pc:sldChg>
      <pc:sldChg chg="modSp">
        <pc:chgData name="Kelly BOUTEMEUR" userId="S::kelly.boutemeur@isen.yncrea.fr::f014e649-1e4a-4f37-b548-661c05e87aae" providerId="AD" clId="Web-{C6575E27-0C91-4019-B277-DAB168C8D9F5}" dt="2021-01-03T07:30:53.103" v="14" actId="20577"/>
        <pc:sldMkLst>
          <pc:docMk/>
          <pc:sldMk cId="3995274913" sldId="257"/>
        </pc:sldMkLst>
        <pc:spChg chg="mod">
          <ac:chgData name="Kelly BOUTEMEUR" userId="S::kelly.boutemeur@isen.yncrea.fr::f014e649-1e4a-4f37-b548-661c05e87aae" providerId="AD" clId="Web-{C6575E27-0C91-4019-B277-DAB168C8D9F5}" dt="2021-01-03T07:29:48.453" v="6" actId="20577"/>
          <ac:spMkLst>
            <pc:docMk/>
            <pc:sldMk cId="3995274913" sldId="257"/>
            <ac:spMk id="5" creationId="{43A6D820-69D8-4D51-9F89-5F35A4F5E0DA}"/>
          </ac:spMkLst>
        </pc:spChg>
        <pc:spChg chg="mod">
          <ac:chgData name="Kelly BOUTEMEUR" userId="S::kelly.boutemeur@isen.yncrea.fr::f014e649-1e4a-4f37-b548-661c05e87aae" providerId="AD" clId="Web-{C6575E27-0C91-4019-B277-DAB168C8D9F5}" dt="2021-01-03T07:30:53.103" v="14" actId="20577"/>
          <ac:spMkLst>
            <pc:docMk/>
            <pc:sldMk cId="3995274913" sldId="257"/>
            <ac:spMk id="8" creationId="{45550E90-9862-4B3A-9DF6-7B487E3C89D6}"/>
          </ac:spMkLst>
        </pc:spChg>
      </pc:sldChg>
      <pc:sldChg chg="modSp">
        <pc:chgData name="Kelly BOUTEMEUR" userId="S::kelly.boutemeur@isen.yncrea.fr::f014e649-1e4a-4f37-b548-661c05e87aae" providerId="AD" clId="Web-{C6575E27-0C91-4019-B277-DAB168C8D9F5}" dt="2021-01-03T07:31:04.103" v="15" actId="20577"/>
        <pc:sldMkLst>
          <pc:docMk/>
          <pc:sldMk cId="265136254" sldId="258"/>
        </pc:sldMkLst>
        <pc:spChg chg="mod">
          <ac:chgData name="Kelly BOUTEMEUR" userId="S::kelly.boutemeur@isen.yncrea.fr::f014e649-1e4a-4f37-b548-661c05e87aae" providerId="AD" clId="Web-{C6575E27-0C91-4019-B277-DAB168C8D9F5}" dt="2021-01-03T07:31:04.103" v="15" actId="20577"/>
          <ac:spMkLst>
            <pc:docMk/>
            <pc:sldMk cId="265136254" sldId="258"/>
            <ac:spMk id="28" creationId="{5D0572B5-BD92-4A47-B51D-B80C873AB58E}"/>
          </ac:spMkLst>
        </pc:spChg>
      </pc:sldChg>
      <pc:sldChg chg="modSp">
        <pc:chgData name="Kelly BOUTEMEUR" userId="S::kelly.boutemeur@isen.yncrea.fr::f014e649-1e4a-4f37-b548-661c05e87aae" providerId="AD" clId="Web-{C6575E27-0C91-4019-B277-DAB168C8D9F5}" dt="2021-01-03T07:31:11.619" v="18" actId="20577"/>
        <pc:sldMkLst>
          <pc:docMk/>
          <pc:sldMk cId="3835626756" sldId="259"/>
        </pc:sldMkLst>
        <pc:spChg chg="mod">
          <ac:chgData name="Kelly BOUTEMEUR" userId="S::kelly.boutemeur@isen.yncrea.fr::f014e649-1e4a-4f37-b548-661c05e87aae" providerId="AD" clId="Web-{C6575E27-0C91-4019-B277-DAB168C8D9F5}" dt="2021-01-03T07:31:11.619" v="18" actId="20577"/>
          <ac:spMkLst>
            <pc:docMk/>
            <pc:sldMk cId="3835626756" sldId="259"/>
            <ac:spMk id="28" creationId="{5D0572B5-BD92-4A47-B51D-B80C873AB58E}"/>
          </ac:spMkLst>
        </pc:spChg>
      </pc:sldChg>
      <pc:sldChg chg="modSp">
        <pc:chgData name="Kelly BOUTEMEUR" userId="S::kelly.boutemeur@isen.yncrea.fr::f014e649-1e4a-4f37-b548-661c05e87aae" providerId="AD" clId="Web-{C6575E27-0C91-4019-B277-DAB168C8D9F5}" dt="2021-01-03T07:31:42.464" v="22" actId="20577"/>
        <pc:sldMkLst>
          <pc:docMk/>
          <pc:sldMk cId="3636622976" sldId="260"/>
        </pc:sldMkLst>
        <pc:spChg chg="mod">
          <ac:chgData name="Kelly BOUTEMEUR" userId="S::kelly.boutemeur@isen.yncrea.fr::f014e649-1e4a-4f37-b548-661c05e87aae" providerId="AD" clId="Web-{C6575E27-0C91-4019-B277-DAB168C8D9F5}" dt="2021-01-03T07:31:42.464" v="22" actId="20577"/>
          <ac:spMkLst>
            <pc:docMk/>
            <pc:sldMk cId="3636622976" sldId="260"/>
            <ac:spMk id="28" creationId="{5D0572B5-BD92-4A47-B51D-B80C873AB58E}"/>
          </ac:spMkLst>
        </pc:spChg>
      </pc:sldChg>
      <pc:sldChg chg="modSp">
        <pc:chgData name="Kelly BOUTEMEUR" userId="S::kelly.boutemeur@isen.yncrea.fr::f014e649-1e4a-4f37-b548-661c05e87aae" providerId="AD" clId="Web-{C6575E27-0C91-4019-B277-DAB168C8D9F5}" dt="2021-01-03T07:31:35.635" v="20" actId="20577"/>
        <pc:sldMkLst>
          <pc:docMk/>
          <pc:sldMk cId="1838011428" sldId="261"/>
        </pc:sldMkLst>
        <pc:spChg chg="mod">
          <ac:chgData name="Kelly BOUTEMEUR" userId="S::kelly.boutemeur@isen.yncrea.fr::f014e649-1e4a-4f37-b548-661c05e87aae" providerId="AD" clId="Web-{C6575E27-0C91-4019-B277-DAB168C8D9F5}" dt="2021-01-03T07:31:35.635" v="20" actId="20577"/>
          <ac:spMkLst>
            <pc:docMk/>
            <pc:sldMk cId="1838011428" sldId="261"/>
            <ac:spMk id="28" creationId="{5D0572B5-BD92-4A47-B51D-B80C873AB58E}"/>
          </ac:spMkLst>
        </pc:spChg>
      </pc:sldChg>
    </pc:docChg>
  </pc:docChgLst>
  <pc:docChgLst>
    <pc:chgData name="Kelly BOUTEMEUR" userId="S::kelly.boutemeur@isen.yncrea.fr::f014e649-1e4a-4f37-b548-661c05e87aae" providerId="AD" clId="Web-{1F5EEB72-AB42-4C29-BF4D-B0A6FD82E776}"/>
    <pc:docChg chg="addSld modSld sldOrd">
      <pc:chgData name="Kelly BOUTEMEUR" userId="S::kelly.boutemeur@isen.yncrea.fr::f014e649-1e4a-4f37-b548-661c05e87aae" providerId="AD" clId="Web-{1F5EEB72-AB42-4C29-BF4D-B0A6FD82E776}" dt="2021-01-03T08:56:44.333" v="208" actId="20577"/>
      <pc:docMkLst>
        <pc:docMk/>
      </pc:docMkLst>
      <pc:sldChg chg="addSp delSp modSp">
        <pc:chgData name="Kelly BOUTEMEUR" userId="S::kelly.boutemeur@isen.yncrea.fr::f014e649-1e4a-4f37-b548-661c05e87aae" providerId="AD" clId="Web-{1F5EEB72-AB42-4C29-BF4D-B0A6FD82E776}" dt="2021-01-03T08:56:42.801" v="206" actId="20577"/>
        <pc:sldMkLst>
          <pc:docMk/>
          <pc:sldMk cId="1424659893" sldId="263"/>
        </pc:sldMkLst>
        <pc:spChg chg="add mod">
          <ac:chgData name="Kelly BOUTEMEUR" userId="S::kelly.boutemeur@isen.yncrea.fr::f014e649-1e4a-4f37-b548-661c05e87aae" providerId="AD" clId="Web-{1F5EEB72-AB42-4C29-BF4D-B0A6FD82E776}" dt="2021-01-03T08:52:09.357" v="89" actId="1076"/>
          <ac:spMkLst>
            <pc:docMk/>
            <pc:sldMk cId="1424659893" sldId="263"/>
            <ac:spMk id="4" creationId="{513E9284-0062-4C47-BF8A-452ED8CA2697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2:14.326" v="90" actId="1076"/>
          <ac:spMkLst>
            <pc:docMk/>
            <pc:sldMk cId="1424659893" sldId="263"/>
            <ac:spMk id="5" creationId="{16991F62-A1BC-49F0-91C9-3C08E9A49A95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2:17.748" v="91" actId="1076"/>
          <ac:spMkLst>
            <pc:docMk/>
            <pc:sldMk cId="1424659893" sldId="263"/>
            <ac:spMk id="9" creationId="{A806783C-C66D-4392-8573-A16549DA6950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4:27.173" v="152" actId="1076"/>
          <ac:spMkLst>
            <pc:docMk/>
            <pc:sldMk cId="1424659893" sldId="263"/>
            <ac:spMk id="11" creationId="{8981602F-528F-4DBD-9618-3B6D2982F00C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4:19.142" v="150" actId="1076"/>
          <ac:spMkLst>
            <pc:docMk/>
            <pc:sldMk cId="1424659893" sldId="263"/>
            <ac:spMk id="13" creationId="{D5F9DE2F-FF1D-46BE-BE03-D7D86989D92F}"/>
          </ac:spMkLst>
        </pc:spChg>
        <pc:spChg chg="add del mod">
          <ac:chgData name="Kelly BOUTEMEUR" userId="S::kelly.boutemeur@isen.yncrea.fr::f014e649-1e4a-4f37-b548-661c05e87aae" providerId="AD" clId="Web-{1F5EEB72-AB42-4C29-BF4D-B0A6FD82E776}" dt="2021-01-03T08:54:29.220" v="153"/>
          <ac:spMkLst>
            <pc:docMk/>
            <pc:sldMk cId="1424659893" sldId="263"/>
            <ac:spMk id="17" creationId="{1B6BC02B-0474-4A13-A877-9FF178614CDD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4:41.252" v="156" actId="1076"/>
          <ac:spMkLst>
            <pc:docMk/>
            <pc:sldMk cId="1424659893" sldId="263"/>
            <ac:spMk id="18" creationId="{14450460-AB47-4B51-989C-3F41108F2BC0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6:10.379" v="195" actId="20577"/>
          <ac:spMkLst>
            <pc:docMk/>
            <pc:sldMk cId="1424659893" sldId="263"/>
            <ac:spMk id="19" creationId="{45104AA2-30B0-47F2-B28E-280207BBA401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6:42.801" v="206" actId="20577"/>
          <ac:spMkLst>
            <pc:docMk/>
            <pc:sldMk cId="1424659893" sldId="263"/>
            <ac:spMk id="20" creationId="{F3D88325-CB39-4759-A5EF-BF2598B18AA6}"/>
          </ac:spMkLst>
        </pc:spChg>
        <pc:spChg chg="add del">
          <ac:chgData name="Kelly BOUTEMEUR" userId="S::kelly.boutemeur@isen.yncrea.fr::f014e649-1e4a-4f37-b548-661c05e87aae" providerId="AD" clId="Web-{1F5EEB72-AB42-4C29-BF4D-B0A6FD82E776}" dt="2021-01-03T08:56:14.910" v="198"/>
          <ac:spMkLst>
            <pc:docMk/>
            <pc:sldMk cId="1424659893" sldId="263"/>
            <ac:spMk id="21" creationId="{83635511-CA67-4023-B621-DA5DBB02094F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56:38.911" v="203"/>
          <ac:spMkLst>
            <pc:docMk/>
            <pc:sldMk cId="1424659893" sldId="263"/>
            <ac:spMk id="22" creationId="{85C13D91-3BBB-4958-BB8C-D283427A9126}"/>
          </ac:spMkLst>
        </pc:spChg>
        <pc:picChg chg="add del mod">
          <ac:chgData name="Kelly BOUTEMEUR" userId="S::kelly.boutemeur@isen.yncrea.fr::f014e649-1e4a-4f37-b548-661c05e87aae" providerId="AD" clId="Web-{1F5EEB72-AB42-4C29-BF4D-B0A6FD82E776}" dt="2021-01-03T08:45:25.207" v="63"/>
          <ac:picMkLst>
            <pc:docMk/>
            <pc:sldMk cId="1424659893" sldId="263"/>
            <ac:picMk id="2" creationId="{FC78E06D-74C6-4BBC-85DA-5D8C615ED0FF}"/>
          </ac:picMkLst>
        </pc:picChg>
        <pc:picChg chg="add mod">
          <ac:chgData name="Kelly BOUTEMEUR" userId="S::kelly.boutemeur@isen.yncrea.fr::f014e649-1e4a-4f37-b548-661c05e87aae" providerId="AD" clId="Web-{1F5EEB72-AB42-4C29-BF4D-B0A6FD82E776}" dt="2021-01-03T08:52:03.670" v="88" actId="1076"/>
          <ac:picMkLst>
            <pc:docMk/>
            <pc:sldMk cId="1424659893" sldId="263"/>
            <ac:picMk id="3" creationId="{079F9336-2EB1-497D-927F-58485E9C44A1}"/>
          </ac:picMkLst>
        </pc:picChg>
        <pc:picChg chg="add mod">
          <ac:chgData name="Kelly BOUTEMEUR" userId="S::kelly.boutemeur@isen.yncrea.fr::f014e649-1e4a-4f37-b548-661c05e87aae" providerId="AD" clId="Web-{1F5EEB72-AB42-4C29-BF4D-B0A6FD82E776}" dt="2021-01-03T08:52:00.873" v="87" actId="1076"/>
          <ac:picMkLst>
            <pc:docMk/>
            <pc:sldMk cId="1424659893" sldId="263"/>
            <ac:picMk id="6" creationId="{23897392-9582-48B9-A206-686F1F76DF84}"/>
          </ac:picMkLst>
        </pc:picChg>
        <pc:picChg chg="add mod">
          <ac:chgData name="Kelly BOUTEMEUR" userId="S::kelly.boutemeur@isen.yncrea.fr::f014e649-1e4a-4f37-b548-661c05e87aae" providerId="AD" clId="Web-{1F5EEB72-AB42-4C29-BF4D-B0A6FD82E776}" dt="2021-01-03T08:51:56.388" v="86" actId="1076"/>
          <ac:picMkLst>
            <pc:docMk/>
            <pc:sldMk cId="1424659893" sldId="263"/>
            <ac:picMk id="7" creationId="{9B16B9A4-EA3F-4071-8F70-C07943DCD012}"/>
          </ac:picMkLst>
        </pc:picChg>
      </pc:sldChg>
      <pc:sldChg chg="addSp modSp">
        <pc:chgData name="Kelly BOUTEMEUR" userId="S::kelly.boutemeur@isen.yncrea.fr::f014e649-1e4a-4f37-b548-661c05e87aae" providerId="AD" clId="Web-{1F5EEB72-AB42-4C29-BF4D-B0A6FD82E776}" dt="2021-01-03T08:45:55.036" v="69"/>
        <pc:sldMkLst>
          <pc:docMk/>
          <pc:sldMk cId="3352681339" sldId="264"/>
        </pc:sldMkLst>
        <pc:spChg chg="mod">
          <ac:chgData name="Kelly BOUTEMEUR" userId="S::kelly.boutemeur@isen.yncrea.fr::f014e649-1e4a-4f37-b548-661c05e87aae" providerId="AD" clId="Web-{1F5EEB72-AB42-4C29-BF4D-B0A6FD82E776}" dt="2021-01-03T08:45:45.833" v="68" actId="1076"/>
          <ac:spMkLst>
            <pc:docMk/>
            <pc:sldMk cId="3352681339" sldId="264"/>
            <ac:spMk id="2" creationId="{F932E1CB-E7A8-45C4-A27A-A8DF313BD4D6}"/>
          </ac:spMkLst>
        </pc:spChg>
        <pc:picChg chg="add mod">
          <ac:chgData name="Kelly BOUTEMEUR" userId="S::kelly.boutemeur@isen.yncrea.fr::f014e649-1e4a-4f37-b548-661c05e87aae" providerId="AD" clId="Web-{1F5EEB72-AB42-4C29-BF4D-B0A6FD82E776}" dt="2021-01-03T08:45:55.036" v="69"/>
          <ac:picMkLst>
            <pc:docMk/>
            <pc:sldMk cId="3352681339" sldId="264"/>
            <ac:picMk id="3" creationId="{70FBA446-936F-4734-BD4C-A03F69D4BA7A}"/>
          </ac:picMkLst>
        </pc:picChg>
      </pc:sldChg>
      <pc:sldChg chg="addSp delSp modSp">
        <pc:chgData name="Kelly BOUTEMEUR" userId="S::kelly.boutemeur@isen.yncrea.fr::f014e649-1e4a-4f37-b548-661c05e87aae" providerId="AD" clId="Web-{1F5EEB72-AB42-4C29-BF4D-B0A6FD82E776}" dt="2021-01-03T08:42:42.047" v="58"/>
        <pc:sldMkLst>
          <pc:docMk/>
          <pc:sldMk cId="2535129891" sldId="271"/>
        </pc:sldMkLst>
        <pc:spChg chg="add del mod">
          <ac:chgData name="Kelly BOUTEMEUR" userId="S::kelly.boutemeur@isen.yncrea.fr::f014e649-1e4a-4f37-b548-661c05e87aae" providerId="AD" clId="Web-{1F5EEB72-AB42-4C29-BF4D-B0A6FD82E776}" dt="2021-01-03T08:42:42.047" v="58"/>
          <ac:spMkLst>
            <pc:docMk/>
            <pc:sldMk cId="2535129891" sldId="271"/>
            <ac:spMk id="10" creationId="{70DEDF35-F50F-49E7-A063-5502851BF96D}"/>
          </ac:spMkLst>
        </pc:spChg>
      </pc:sldChg>
      <pc:sldChg chg="addSp delSp modSp add ord replId">
        <pc:chgData name="Kelly BOUTEMEUR" userId="S::kelly.boutemeur@isen.yncrea.fr::f014e649-1e4a-4f37-b548-661c05e87aae" providerId="AD" clId="Web-{1F5EEB72-AB42-4C29-BF4D-B0A6FD82E776}" dt="2021-01-03T08:37:53.150" v="7"/>
        <pc:sldMkLst>
          <pc:docMk/>
          <pc:sldMk cId="1326811455" sldId="273"/>
        </pc:sldMkLst>
        <pc:spChg chg="del">
          <ac:chgData name="Kelly BOUTEMEUR" userId="S::kelly.boutemeur@isen.yncrea.fr::f014e649-1e4a-4f37-b548-661c05e87aae" providerId="AD" clId="Web-{1F5EEB72-AB42-4C29-BF4D-B0A6FD82E776}" dt="2021-01-03T08:35:08.082" v="1"/>
          <ac:spMkLst>
            <pc:docMk/>
            <pc:sldMk cId="1326811455" sldId="273"/>
            <ac:spMk id="2" creationId="{F932E1CB-E7A8-45C4-A27A-A8DF313BD4D6}"/>
          </ac:spMkLst>
        </pc:spChg>
        <pc:picChg chg="add mod">
          <ac:chgData name="Kelly BOUTEMEUR" userId="S::kelly.boutemeur@isen.yncrea.fr::f014e649-1e4a-4f37-b548-661c05e87aae" providerId="AD" clId="Web-{1F5EEB72-AB42-4C29-BF4D-B0A6FD82E776}" dt="2021-01-03T08:37:31.415" v="6" actId="1076"/>
          <ac:picMkLst>
            <pc:docMk/>
            <pc:sldMk cId="1326811455" sldId="273"/>
            <ac:picMk id="3" creationId="{8AAA5BF6-87BD-44AC-9553-4510806BC925}"/>
          </ac:picMkLst>
        </pc:picChg>
      </pc:sldChg>
      <pc:sldChg chg="addSp delSp modSp add replId">
        <pc:chgData name="Kelly BOUTEMEUR" userId="S::kelly.boutemeur@isen.yncrea.fr::f014e649-1e4a-4f37-b548-661c05e87aae" providerId="AD" clId="Web-{1F5EEB72-AB42-4C29-BF4D-B0A6FD82E776}" dt="2021-01-03T08:41:43.171" v="55" actId="1076"/>
        <pc:sldMkLst>
          <pc:docMk/>
          <pc:sldMk cId="3826997506" sldId="274"/>
        </pc:sldMkLst>
        <pc:spChg chg="add mod">
          <ac:chgData name="Kelly BOUTEMEUR" userId="S::kelly.boutemeur@isen.yncrea.fr::f014e649-1e4a-4f37-b548-661c05e87aae" providerId="AD" clId="Web-{1F5EEB72-AB42-4C29-BF4D-B0A6FD82E776}" dt="2021-01-03T08:38:26.182" v="15" actId="20577"/>
          <ac:spMkLst>
            <pc:docMk/>
            <pc:sldMk cId="3826997506" sldId="274"/>
            <ac:spMk id="2" creationId="{9C1EB5E0-6553-4E6A-BDCE-7739BAB38D69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38:40.713" v="19" actId="1076"/>
          <ac:spMkLst>
            <pc:docMk/>
            <pc:sldMk cId="3826997506" sldId="274"/>
            <ac:spMk id="4" creationId="{42D57551-BC69-4891-B7D9-FAF323477CC9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41:26.248" v="51" actId="20577"/>
          <ac:spMkLst>
            <pc:docMk/>
            <pc:sldMk cId="3826997506" sldId="274"/>
            <ac:spMk id="9" creationId="{8F7F042E-E224-4CDE-9B27-00321D464681}"/>
          </ac:spMkLst>
        </pc:spChg>
        <pc:spChg chg="add mod">
          <ac:chgData name="Kelly BOUTEMEUR" userId="S::kelly.boutemeur@isen.yncrea.fr::f014e649-1e4a-4f37-b548-661c05e87aae" providerId="AD" clId="Web-{1F5EEB72-AB42-4C29-BF4D-B0A6FD82E776}" dt="2021-01-03T08:41:43.171" v="55" actId="1076"/>
          <ac:spMkLst>
            <pc:docMk/>
            <pc:sldMk cId="3826997506" sldId="274"/>
            <ac:spMk id="10" creationId="{046DC18C-5A3D-4F5F-BE4B-745FBE4F9625}"/>
          </ac:spMkLst>
        </pc:spChg>
        <pc:picChg chg="del">
          <ac:chgData name="Kelly BOUTEMEUR" userId="S::kelly.boutemeur@isen.yncrea.fr::f014e649-1e4a-4f37-b548-661c05e87aae" providerId="AD" clId="Web-{1F5EEB72-AB42-4C29-BF4D-B0A6FD82E776}" dt="2021-01-03T08:38:14.713" v="9"/>
          <ac:picMkLst>
            <pc:docMk/>
            <pc:sldMk cId="3826997506" sldId="274"/>
            <ac:picMk id="3" creationId="{8AAA5BF6-87BD-44AC-9553-4510806BC925}"/>
          </ac:picMkLst>
        </pc:picChg>
      </pc:sldChg>
    </pc:docChg>
  </pc:docChgLst>
  <pc:docChgLst>
    <pc:chgData name="Valentin MAGNAN" userId="096361d3-b445-4d40-85d9-699c121787c4" providerId="ADAL" clId="{C1E18BA8-3FA4-496C-9F93-59BE8860A44C}"/>
    <pc:docChg chg="undo custSel addSld delSld modSld sldOrd addSection delSection modSection">
      <pc:chgData name="Valentin MAGNAN" userId="096361d3-b445-4d40-85d9-699c121787c4" providerId="ADAL" clId="{C1E18BA8-3FA4-496C-9F93-59BE8860A44C}" dt="2021-01-03T15:27:54.220" v="746" actId="20577"/>
      <pc:docMkLst>
        <pc:docMk/>
      </pc:docMkLst>
      <pc:sldChg chg="addSp modSp mod modAnim">
        <pc:chgData name="Valentin MAGNAN" userId="096361d3-b445-4d40-85d9-699c121787c4" providerId="ADAL" clId="{C1E18BA8-3FA4-496C-9F93-59BE8860A44C}" dt="2021-01-03T15:17:56.898" v="652"/>
        <pc:sldMkLst>
          <pc:docMk/>
          <pc:sldMk cId="3352681339" sldId="264"/>
        </pc:sldMkLst>
        <pc:picChg chg="add">
          <ac:chgData name="Valentin MAGNAN" userId="096361d3-b445-4d40-85d9-699c121787c4" providerId="ADAL" clId="{C1E18BA8-3FA4-496C-9F93-59BE8860A44C}" dt="2021-01-03T15:06:35.721" v="642" actId="22"/>
          <ac:picMkLst>
            <pc:docMk/>
            <pc:sldMk cId="3352681339" sldId="264"/>
            <ac:picMk id="10" creationId="{29B0FA1E-1551-4E83-8928-3EE1CDE19F0A}"/>
          </ac:picMkLst>
        </pc:picChg>
        <pc:picChg chg="add mod">
          <ac:chgData name="Valentin MAGNAN" userId="096361d3-b445-4d40-85d9-699c121787c4" providerId="ADAL" clId="{C1E18BA8-3FA4-496C-9F93-59BE8860A44C}" dt="2021-01-03T15:17:47.492" v="651" actId="1076"/>
          <ac:picMkLst>
            <pc:docMk/>
            <pc:sldMk cId="3352681339" sldId="264"/>
            <ac:picMk id="12" creationId="{A8D7DA4A-115D-419D-88E0-873711AD49CA}"/>
          </ac:picMkLst>
        </pc:picChg>
      </pc:sldChg>
      <pc:sldChg chg="addSp modSp mod">
        <pc:chgData name="Valentin MAGNAN" userId="096361d3-b445-4d40-85d9-699c121787c4" providerId="ADAL" clId="{C1E18BA8-3FA4-496C-9F93-59BE8860A44C}" dt="2021-01-03T14:53:54.479" v="620" actId="1076"/>
        <pc:sldMkLst>
          <pc:docMk/>
          <pc:sldMk cId="293999440" sldId="265"/>
        </pc:sldMkLst>
        <pc:spChg chg="add mod">
          <ac:chgData name="Valentin MAGNAN" userId="096361d3-b445-4d40-85d9-699c121787c4" providerId="ADAL" clId="{C1E18BA8-3FA4-496C-9F93-59BE8860A44C}" dt="2021-01-03T14:53:40.962" v="615" actId="20577"/>
          <ac:spMkLst>
            <pc:docMk/>
            <pc:sldMk cId="293999440" sldId="265"/>
            <ac:spMk id="2" creationId="{2FAEDD34-8714-4914-A85F-EAA4F4CC528E}"/>
          </ac:spMkLst>
        </pc:spChg>
        <pc:picChg chg="mod">
          <ac:chgData name="Valentin MAGNAN" userId="096361d3-b445-4d40-85d9-699c121787c4" providerId="ADAL" clId="{C1E18BA8-3FA4-496C-9F93-59BE8860A44C}" dt="2021-01-03T14:53:54.479" v="620" actId="1076"/>
          <ac:picMkLst>
            <pc:docMk/>
            <pc:sldMk cId="293999440" sldId="265"/>
            <ac:picMk id="5" creationId="{F9778BF2-866A-4CEE-AB4B-9A48F3614D06}"/>
          </ac:picMkLst>
        </pc:picChg>
        <pc:picChg chg="mod">
          <ac:chgData name="Valentin MAGNAN" userId="096361d3-b445-4d40-85d9-699c121787c4" providerId="ADAL" clId="{C1E18BA8-3FA4-496C-9F93-59BE8860A44C}" dt="2021-01-03T14:53:46.075" v="616" actId="1076"/>
          <ac:picMkLst>
            <pc:docMk/>
            <pc:sldMk cId="293999440" sldId="265"/>
            <ac:picMk id="7" creationId="{1702D3CB-979F-4632-A75D-5AB948BEF10E}"/>
          </ac:picMkLst>
        </pc:picChg>
      </pc:sldChg>
      <pc:sldChg chg="addSp delSp modSp mod modAnim">
        <pc:chgData name="Valentin MAGNAN" userId="096361d3-b445-4d40-85d9-699c121787c4" providerId="ADAL" clId="{C1E18BA8-3FA4-496C-9F93-59BE8860A44C}" dt="2021-01-03T14:12:56.148" v="45"/>
        <pc:sldMkLst>
          <pc:docMk/>
          <pc:sldMk cId="3369182242" sldId="270"/>
        </pc:sldMkLst>
        <pc:graphicFrameChg chg="add del mod">
          <ac:chgData name="Valentin MAGNAN" userId="096361d3-b445-4d40-85d9-699c121787c4" providerId="ADAL" clId="{C1E18BA8-3FA4-496C-9F93-59BE8860A44C}" dt="2021-01-03T14:07:16.888" v="14"/>
          <ac:graphicFrameMkLst>
            <pc:docMk/>
            <pc:sldMk cId="3369182242" sldId="270"/>
            <ac:graphicFrameMk id="6" creationId="{DE3BF79D-9713-419A-840D-97B3A28E41DC}"/>
          </ac:graphicFrameMkLst>
        </pc:graphicFrameChg>
        <pc:picChg chg="add mod">
          <ac:chgData name="Valentin MAGNAN" userId="096361d3-b445-4d40-85d9-699c121787c4" providerId="ADAL" clId="{C1E18BA8-3FA4-496C-9F93-59BE8860A44C}" dt="2021-01-03T14:08:36.182" v="18" actId="1076"/>
          <ac:picMkLst>
            <pc:docMk/>
            <pc:sldMk cId="3369182242" sldId="270"/>
            <ac:picMk id="3" creationId="{EBB38142-CEDC-4F14-8D12-66C2E240CED7}"/>
          </ac:picMkLst>
        </pc:picChg>
        <pc:picChg chg="add mod">
          <ac:chgData name="Valentin MAGNAN" userId="096361d3-b445-4d40-85d9-699c121787c4" providerId="ADAL" clId="{C1E18BA8-3FA4-496C-9F93-59BE8860A44C}" dt="2021-01-03T14:08:37.983" v="19" actId="1076"/>
          <ac:picMkLst>
            <pc:docMk/>
            <pc:sldMk cId="3369182242" sldId="270"/>
            <ac:picMk id="5" creationId="{EDA758DB-F658-4925-B49E-E72BF9C098D0}"/>
          </ac:picMkLst>
        </pc:picChg>
        <pc:picChg chg="add mod">
          <ac:chgData name="Valentin MAGNAN" userId="096361d3-b445-4d40-85d9-699c121787c4" providerId="ADAL" clId="{C1E18BA8-3FA4-496C-9F93-59BE8860A44C}" dt="2021-01-03T14:08:45.601" v="22" actId="1076"/>
          <ac:picMkLst>
            <pc:docMk/>
            <pc:sldMk cId="3369182242" sldId="270"/>
            <ac:picMk id="8" creationId="{FBF1F14D-B104-4D8F-A4D1-A851B662C4B9}"/>
          </ac:picMkLst>
        </pc:picChg>
        <pc:picChg chg="add del mod">
          <ac:chgData name="Valentin MAGNAN" userId="096361d3-b445-4d40-85d9-699c121787c4" providerId="ADAL" clId="{C1E18BA8-3FA4-496C-9F93-59BE8860A44C}" dt="2021-01-03T14:09:10.221" v="25" actId="478"/>
          <ac:picMkLst>
            <pc:docMk/>
            <pc:sldMk cId="3369182242" sldId="270"/>
            <ac:picMk id="10" creationId="{77AB4590-9ECA-44D7-ADD0-49F9A339DB88}"/>
          </ac:picMkLst>
        </pc:picChg>
        <pc:picChg chg="add mod">
          <ac:chgData name="Valentin MAGNAN" userId="096361d3-b445-4d40-85d9-699c121787c4" providerId="ADAL" clId="{C1E18BA8-3FA4-496C-9F93-59BE8860A44C}" dt="2021-01-03T14:09:20.063" v="28" actId="1076"/>
          <ac:picMkLst>
            <pc:docMk/>
            <pc:sldMk cId="3369182242" sldId="270"/>
            <ac:picMk id="12" creationId="{56D0AFD7-CAF2-48A3-9A2D-D17B5AE1F88D}"/>
          </ac:picMkLst>
        </pc:picChg>
        <pc:picChg chg="add mod">
          <ac:chgData name="Valentin MAGNAN" userId="096361d3-b445-4d40-85d9-699c121787c4" providerId="ADAL" clId="{C1E18BA8-3FA4-496C-9F93-59BE8860A44C}" dt="2021-01-03T14:12:21.692" v="39" actId="1076"/>
          <ac:picMkLst>
            <pc:docMk/>
            <pc:sldMk cId="3369182242" sldId="270"/>
            <ac:picMk id="16" creationId="{1FECF934-5897-400A-8454-5795A348241B}"/>
          </ac:picMkLst>
        </pc:picChg>
        <pc:picChg chg="add del mod">
          <ac:chgData name="Valentin MAGNAN" userId="096361d3-b445-4d40-85d9-699c121787c4" providerId="ADAL" clId="{C1E18BA8-3FA4-496C-9F93-59BE8860A44C}" dt="2021-01-03T14:07:16.552" v="13" actId="478"/>
          <ac:picMkLst>
            <pc:docMk/>
            <pc:sldMk cId="3369182242" sldId="270"/>
            <ac:picMk id="27" creationId="{4024CAC3-7AB6-42EC-A661-3E48E9C8EB76}"/>
          </ac:picMkLst>
        </pc:picChg>
        <pc:picChg chg="add mod">
          <ac:chgData name="Valentin MAGNAN" userId="096361d3-b445-4d40-85d9-699c121787c4" providerId="ADAL" clId="{C1E18BA8-3FA4-496C-9F93-59BE8860A44C}" dt="2021-01-03T14:12:10.301" v="33" actId="1076"/>
          <ac:picMkLst>
            <pc:docMk/>
            <pc:sldMk cId="3369182242" sldId="270"/>
            <ac:picMk id="1026" creationId="{F5811870-3C53-4084-ACE6-15F8662B1900}"/>
          </ac:picMkLst>
        </pc:picChg>
      </pc:sldChg>
      <pc:sldChg chg="modSp mod modAnim">
        <pc:chgData name="Valentin MAGNAN" userId="096361d3-b445-4d40-85d9-699c121787c4" providerId="ADAL" clId="{C1E18BA8-3FA4-496C-9F93-59BE8860A44C}" dt="2021-01-03T14:16:20.527" v="179"/>
        <pc:sldMkLst>
          <pc:docMk/>
          <pc:sldMk cId="3826997506" sldId="274"/>
        </pc:sldMkLst>
        <pc:picChg chg="mod">
          <ac:chgData name="Valentin MAGNAN" userId="096361d3-b445-4d40-85d9-699c121787c4" providerId="ADAL" clId="{C1E18BA8-3FA4-496C-9F93-59BE8860A44C}" dt="2021-01-03T14:14:10.063" v="172" actId="1037"/>
          <ac:picMkLst>
            <pc:docMk/>
            <pc:sldMk cId="3826997506" sldId="274"/>
            <ac:picMk id="12" creationId="{56737BB9-9106-41B1-A110-C4874D27B043}"/>
          </ac:picMkLst>
        </pc:picChg>
        <pc:picChg chg="mod">
          <ac:chgData name="Valentin MAGNAN" userId="096361d3-b445-4d40-85d9-699c121787c4" providerId="ADAL" clId="{C1E18BA8-3FA4-496C-9F93-59BE8860A44C}" dt="2021-01-03T14:15:14.079" v="176" actId="1076"/>
          <ac:picMkLst>
            <pc:docMk/>
            <pc:sldMk cId="3826997506" sldId="274"/>
            <ac:picMk id="13" creationId="{A46A97C6-A199-4F3F-83E4-150916ED399B}"/>
          </ac:picMkLst>
        </pc:picChg>
      </pc:sldChg>
      <pc:sldChg chg="modSp mod">
        <pc:chgData name="Valentin MAGNAN" userId="096361d3-b445-4d40-85d9-699c121787c4" providerId="ADAL" clId="{C1E18BA8-3FA4-496C-9F93-59BE8860A44C}" dt="2021-01-03T14:26:56.913" v="471" actId="14100"/>
        <pc:sldMkLst>
          <pc:docMk/>
          <pc:sldMk cId="3426952377" sldId="283"/>
        </pc:sldMkLst>
        <pc:picChg chg="mod">
          <ac:chgData name="Valentin MAGNAN" userId="096361d3-b445-4d40-85d9-699c121787c4" providerId="ADAL" clId="{C1E18BA8-3FA4-496C-9F93-59BE8860A44C}" dt="2021-01-03T14:26:56.913" v="471" actId="14100"/>
          <ac:picMkLst>
            <pc:docMk/>
            <pc:sldMk cId="3426952377" sldId="283"/>
            <ac:picMk id="27" creationId="{4024CAC3-7AB6-42EC-A661-3E48E9C8EB76}"/>
          </ac:picMkLst>
        </pc:picChg>
      </pc:sldChg>
      <pc:sldChg chg="new del">
        <pc:chgData name="Valentin MAGNAN" userId="096361d3-b445-4d40-85d9-699c121787c4" providerId="ADAL" clId="{C1E18BA8-3FA4-496C-9F93-59BE8860A44C}" dt="2021-01-03T14:24:25.154" v="314" actId="680"/>
        <pc:sldMkLst>
          <pc:docMk/>
          <pc:sldMk cId="472722669" sldId="285"/>
        </pc:sldMkLst>
      </pc:sldChg>
      <pc:sldChg chg="addSp delSp modSp add mod ord modAnim">
        <pc:chgData name="Valentin MAGNAN" userId="096361d3-b445-4d40-85d9-699c121787c4" providerId="ADAL" clId="{C1E18BA8-3FA4-496C-9F93-59BE8860A44C}" dt="2021-01-03T14:45:58.287" v="572" actId="1076"/>
        <pc:sldMkLst>
          <pc:docMk/>
          <pc:sldMk cId="3282449531" sldId="285"/>
        </pc:sldMkLst>
        <pc:spChg chg="del">
          <ac:chgData name="Valentin MAGNAN" userId="096361d3-b445-4d40-85d9-699c121787c4" providerId="ADAL" clId="{C1E18BA8-3FA4-496C-9F93-59BE8860A44C}" dt="2021-01-03T14:32:36.670" v="475" actId="478"/>
          <ac:spMkLst>
            <pc:docMk/>
            <pc:sldMk cId="3282449531" sldId="285"/>
            <ac:spMk id="2" creationId="{F932E1CB-E7A8-45C4-A27A-A8DF313BD4D6}"/>
          </ac:spMkLst>
        </pc:spChg>
        <pc:picChg chg="del">
          <ac:chgData name="Valentin MAGNAN" userId="096361d3-b445-4d40-85d9-699c121787c4" providerId="ADAL" clId="{C1E18BA8-3FA4-496C-9F93-59BE8860A44C}" dt="2021-01-03T14:32:36.670" v="475" actId="478"/>
          <ac:picMkLst>
            <pc:docMk/>
            <pc:sldMk cId="3282449531" sldId="285"/>
            <ac:picMk id="4" creationId="{837F7AA9-F7A1-442D-B3AF-B27574A54FE2}"/>
          </ac:picMkLst>
        </pc:picChg>
        <pc:picChg chg="del">
          <ac:chgData name="Valentin MAGNAN" userId="096361d3-b445-4d40-85d9-699c121787c4" providerId="ADAL" clId="{C1E18BA8-3FA4-496C-9F93-59BE8860A44C}" dt="2021-01-03T14:32:36.670" v="475" actId="478"/>
          <ac:picMkLst>
            <pc:docMk/>
            <pc:sldMk cId="3282449531" sldId="285"/>
            <ac:picMk id="5" creationId="{71D25C9A-5079-4601-9BD9-A21667FC108A}"/>
          </ac:picMkLst>
        </pc:picChg>
        <pc:picChg chg="del">
          <ac:chgData name="Valentin MAGNAN" userId="096361d3-b445-4d40-85d9-699c121787c4" providerId="ADAL" clId="{C1E18BA8-3FA4-496C-9F93-59BE8860A44C}" dt="2021-01-03T14:32:36.670" v="475" actId="478"/>
          <ac:picMkLst>
            <pc:docMk/>
            <pc:sldMk cId="3282449531" sldId="285"/>
            <ac:picMk id="6" creationId="{E14DA3D7-C0A9-4E95-A912-84C907A22A39}"/>
          </ac:picMkLst>
        </pc:picChg>
        <pc:picChg chg="add del mod">
          <ac:chgData name="Valentin MAGNAN" userId="096361d3-b445-4d40-85d9-699c121787c4" providerId="ADAL" clId="{C1E18BA8-3FA4-496C-9F93-59BE8860A44C}" dt="2021-01-03T14:35:46.807" v="485" actId="478"/>
          <ac:picMkLst>
            <pc:docMk/>
            <pc:sldMk cId="3282449531" sldId="285"/>
            <ac:picMk id="7" creationId="{482A8354-9775-4773-BD19-8ADF7EFD9676}"/>
          </ac:picMkLst>
        </pc:picChg>
        <pc:picChg chg="del">
          <ac:chgData name="Valentin MAGNAN" userId="096361d3-b445-4d40-85d9-699c121787c4" providerId="ADAL" clId="{C1E18BA8-3FA4-496C-9F93-59BE8860A44C}" dt="2021-01-03T14:32:36.670" v="475" actId="478"/>
          <ac:picMkLst>
            <pc:docMk/>
            <pc:sldMk cId="3282449531" sldId="285"/>
            <ac:picMk id="8" creationId="{C8F3AEC0-4B59-43E5-A10A-3D0A4F157A83}"/>
          </ac:picMkLst>
        </pc:picChg>
        <pc:picChg chg="del">
          <ac:chgData name="Valentin MAGNAN" userId="096361d3-b445-4d40-85d9-699c121787c4" providerId="ADAL" clId="{C1E18BA8-3FA4-496C-9F93-59BE8860A44C}" dt="2021-01-03T14:32:36.670" v="475" actId="478"/>
          <ac:picMkLst>
            <pc:docMk/>
            <pc:sldMk cId="3282449531" sldId="285"/>
            <ac:picMk id="9" creationId="{588DF146-8E10-42BF-ACDF-0BC65D6D0B7C}"/>
          </ac:picMkLst>
        </pc:picChg>
        <pc:picChg chg="add mod">
          <ac:chgData name="Valentin MAGNAN" userId="096361d3-b445-4d40-85d9-699c121787c4" providerId="ADAL" clId="{C1E18BA8-3FA4-496C-9F93-59BE8860A44C}" dt="2021-01-03T14:35:58.902" v="492" actId="1076"/>
          <ac:picMkLst>
            <pc:docMk/>
            <pc:sldMk cId="3282449531" sldId="285"/>
            <ac:picMk id="11" creationId="{F49E055A-61C1-43F3-BEE6-81E46DCDEFEF}"/>
          </ac:picMkLst>
        </pc:picChg>
        <pc:picChg chg="add mod">
          <ac:chgData name="Valentin MAGNAN" userId="096361d3-b445-4d40-85d9-699c121787c4" providerId="ADAL" clId="{C1E18BA8-3FA4-496C-9F93-59BE8860A44C}" dt="2021-01-03T14:35:55.472" v="490" actId="1076"/>
          <ac:picMkLst>
            <pc:docMk/>
            <pc:sldMk cId="3282449531" sldId="285"/>
            <ac:picMk id="13" creationId="{DC556BEC-F822-48E6-8FAD-DD5F035FE03A}"/>
          </ac:picMkLst>
        </pc:picChg>
        <pc:picChg chg="add mod">
          <ac:chgData name="Valentin MAGNAN" userId="096361d3-b445-4d40-85d9-699c121787c4" providerId="ADAL" clId="{C1E18BA8-3FA4-496C-9F93-59BE8860A44C}" dt="2021-01-03T14:42:52.032" v="516" actId="1076"/>
          <ac:picMkLst>
            <pc:docMk/>
            <pc:sldMk cId="3282449531" sldId="285"/>
            <ac:picMk id="15" creationId="{F15B03AC-3AC2-4191-AA4A-B12C68395DD2}"/>
          </ac:picMkLst>
        </pc:picChg>
        <pc:picChg chg="add mod">
          <ac:chgData name="Valentin MAGNAN" userId="096361d3-b445-4d40-85d9-699c121787c4" providerId="ADAL" clId="{C1E18BA8-3FA4-496C-9F93-59BE8860A44C}" dt="2021-01-03T14:44:26.311" v="567" actId="1037"/>
          <ac:picMkLst>
            <pc:docMk/>
            <pc:sldMk cId="3282449531" sldId="285"/>
            <ac:picMk id="17" creationId="{9117200B-DEDA-4588-8E5D-582489F50E64}"/>
          </ac:picMkLst>
        </pc:picChg>
        <pc:picChg chg="add mod">
          <ac:chgData name="Valentin MAGNAN" userId="096361d3-b445-4d40-85d9-699c121787c4" providerId="ADAL" clId="{C1E18BA8-3FA4-496C-9F93-59BE8860A44C}" dt="2021-01-03T14:44:37.213" v="568" actId="1076"/>
          <ac:picMkLst>
            <pc:docMk/>
            <pc:sldMk cId="3282449531" sldId="285"/>
            <ac:picMk id="19" creationId="{7E1EAE0A-42FD-46FE-B0A6-8B8853591DA2}"/>
          </ac:picMkLst>
        </pc:picChg>
        <pc:picChg chg="add mod">
          <ac:chgData name="Valentin MAGNAN" userId="096361d3-b445-4d40-85d9-699c121787c4" providerId="ADAL" clId="{C1E18BA8-3FA4-496C-9F93-59BE8860A44C}" dt="2021-01-03T14:42:54.633" v="517" actId="1076"/>
          <ac:picMkLst>
            <pc:docMk/>
            <pc:sldMk cId="3282449531" sldId="285"/>
            <ac:picMk id="21" creationId="{88D4B643-4B2A-4A67-9B53-8EFE7B101E6D}"/>
          </ac:picMkLst>
        </pc:picChg>
        <pc:picChg chg="add mod">
          <ac:chgData name="Valentin MAGNAN" userId="096361d3-b445-4d40-85d9-699c121787c4" providerId="ADAL" clId="{C1E18BA8-3FA4-496C-9F93-59BE8860A44C}" dt="2021-01-03T14:45:58.287" v="572" actId="1076"/>
          <ac:picMkLst>
            <pc:docMk/>
            <pc:sldMk cId="3282449531" sldId="285"/>
            <ac:picMk id="23" creationId="{C83DCF68-0C14-4A27-BB38-D3BAB08BDDAA}"/>
          </ac:picMkLst>
        </pc:picChg>
      </pc:sldChg>
      <pc:sldChg chg="addSp delSp modSp add mod">
        <pc:chgData name="Valentin MAGNAN" userId="096361d3-b445-4d40-85d9-699c121787c4" providerId="ADAL" clId="{C1E18BA8-3FA4-496C-9F93-59BE8860A44C}" dt="2021-01-03T15:27:54.220" v="746" actId="20577"/>
        <pc:sldMkLst>
          <pc:docMk/>
          <pc:sldMk cId="30661286" sldId="286"/>
        </pc:sldMkLst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4" creationId="{513E9284-0062-4C47-BF8A-452ED8CA2697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5" creationId="{16991F62-A1BC-49F0-91C9-3C08E9A49A95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9" creationId="{A806783C-C66D-4392-8573-A16549DA6950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11" creationId="{8981602F-528F-4DBD-9618-3B6D2982F00C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13" creationId="{D5F9DE2F-FF1D-46BE-BE03-D7D86989D92F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18" creationId="{14450460-AB47-4B51-989C-3F41108F2BC0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19" creationId="{45104AA2-30B0-47F2-B28E-280207BBA401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20" creationId="{F3D88325-CB39-4759-A5EF-BF2598B18AA6}"/>
          </ac:spMkLst>
        </pc:spChg>
        <pc:spChg chg="del">
          <ac:chgData name="Valentin MAGNAN" userId="096361d3-b445-4d40-85d9-699c121787c4" providerId="ADAL" clId="{C1E18BA8-3FA4-496C-9F93-59BE8860A44C}" dt="2021-01-03T15:20:01.361" v="660" actId="478"/>
          <ac:spMkLst>
            <pc:docMk/>
            <pc:sldMk cId="30661286" sldId="286"/>
            <ac:spMk id="22" creationId="{85C13D91-3BBB-4958-BB8C-D283427A9126}"/>
          </ac:spMkLst>
        </pc:spChg>
        <pc:spChg chg="mod">
          <ac:chgData name="Valentin MAGNAN" userId="096361d3-b445-4d40-85d9-699c121787c4" providerId="ADAL" clId="{C1E18BA8-3FA4-496C-9F93-59BE8860A44C}" dt="2021-01-03T15:24:13.486" v="693" actId="20577"/>
          <ac:spMkLst>
            <pc:docMk/>
            <pc:sldMk cId="30661286" sldId="286"/>
            <ac:spMk id="28" creationId="{5D0572B5-BD92-4A47-B51D-B80C873AB58E}"/>
          </ac:spMkLst>
        </pc:spChg>
        <pc:spChg chg="add mod">
          <ac:chgData name="Valentin MAGNAN" userId="096361d3-b445-4d40-85d9-699c121787c4" providerId="ADAL" clId="{C1E18BA8-3FA4-496C-9F93-59BE8860A44C}" dt="2021-01-03T15:19:58.218" v="659" actId="571"/>
          <ac:spMkLst>
            <pc:docMk/>
            <pc:sldMk cId="30661286" sldId="286"/>
            <ac:spMk id="29" creationId="{A8ABD35E-773B-4A52-81A6-279F36A3591F}"/>
          </ac:spMkLst>
        </pc:spChg>
        <pc:spChg chg="add mod">
          <ac:chgData name="Valentin MAGNAN" userId="096361d3-b445-4d40-85d9-699c121787c4" providerId="ADAL" clId="{C1E18BA8-3FA4-496C-9F93-59BE8860A44C}" dt="2021-01-03T15:19:58.218" v="659" actId="571"/>
          <ac:spMkLst>
            <pc:docMk/>
            <pc:sldMk cId="30661286" sldId="286"/>
            <ac:spMk id="30" creationId="{1D8EF7C7-6CFC-4C18-B66F-CEBE4ED0D941}"/>
          </ac:spMkLst>
        </pc:spChg>
        <pc:spChg chg="add mod">
          <ac:chgData name="Valentin MAGNAN" userId="096361d3-b445-4d40-85d9-699c121787c4" providerId="ADAL" clId="{C1E18BA8-3FA4-496C-9F93-59BE8860A44C}" dt="2021-01-03T15:19:58.218" v="659" actId="571"/>
          <ac:spMkLst>
            <pc:docMk/>
            <pc:sldMk cId="30661286" sldId="286"/>
            <ac:spMk id="31" creationId="{1F89DE98-2B2E-4858-8073-945A7301EEAA}"/>
          </ac:spMkLst>
        </pc:spChg>
        <pc:spChg chg="add mod">
          <ac:chgData name="Valentin MAGNAN" userId="096361d3-b445-4d40-85d9-699c121787c4" providerId="ADAL" clId="{C1E18BA8-3FA4-496C-9F93-59BE8860A44C}" dt="2021-01-03T15:19:58.218" v="659" actId="571"/>
          <ac:spMkLst>
            <pc:docMk/>
            <pc:sldMk cId="30661286" sldId="286"/>
            <ac:spMk id="32" creationId="{52D43C57-9A6C-4797-8811-B51446884523}"/>
          </ac:spMkLst>
        </pc:spChg>
        <pc:spChg chg="add mod">
          <ac:chgData name="Valentin MAGNAN" userId="096361d3-b445-4d40-85d9-699c121787c4" providerId="ADAL" clId="{C1E18BA8-3FA4-496C-9F93-59BE8860A44C}" dt="2021-01-03T15:19:58.218" v="659" actId="571"/>
          <ac:spMkLst>
            <pc:docMk/>
            <pc:sldMk cId="30661286" sldId="286"/>
            <ac:spMk id="33" creationId="{F1045760-0246-4F41-91C3-C7946F6C998C}"/>
          </ac:spMkLst>
        </pc:spChg>
        <pc:spChg chg="add mod">
          <ac:chgData name="Valentin MAGNAN" userId="096361d3-b445-4d40-85d9-699c121787c4" providerId="ADAL" clId="{C1E18BA8-3FA4-496C-9F93-59BE8860A44C}" dt="2021-01-03T15:19:58.218" v="659" actId="571"/>
          <ac:spMkLst>
            <pc:docMk/>
            <pc:sldMk cId="30661286" sldId="286"/>
            <ac:spMk id="34" creationId="{A251C699-47C4-4F10-BC7D-A1299E75C89C}"/>
          </ac:spMkLst>
        </pc:spChg>
        <pc:spChg chg="add mod">
          <ac:chgData name="Valentin MAGNAN" userId="096361d3-b445-4d40-85d9-699c121787c4" providerId="ADAL" clId="{C1E18BA8-3FA4-496C-9F93-59BE8860A44C}" dt="2021-01-03T15:27:54.220" v="746" actId="20577"/>
          <ac:spMkLst>
            <pc:docMk/>
            <pc:sldMk cId="30661286" sldId="286"/>
            <ac:spMk id="39" creationId="{F32E2195-8C5F-4FCA-99BE-77DE1FA183A9}"/>
          </ac:spMkLst>
        </pc:spChg>
        <pc:picChg chg="del">
          <ac:chgData name="Valentin MAGNAN" userId="096361d3-b445-4d40-85d9-699c121787c4" providerId="ADAL" clId="{C1E18BA8-3FA4-496C-9F93-59BE8860A44C}" dt="2021-01-03T15:20:01.361" v="660" actId="478"/>
          <ac:picMkLst>
            <pc:docMk/>
            <pc:sldMk cId="30661286" sldId="286"/>
            <ac:picMk id="3" creationId="{079F9336-2EB1-497D-927F-58485E9C44A1}"/>
          </ac:picMkLst>
        </pc:picChg>
        <pc:picChg chg="del">
          <ac:chgData name="Valentin MAGNAN" userId="096361d3-b445-4d40-85d9-699c121787c4" providerId="ADAL" clId="{C1E18BA8-3FA4-496C-9F93-59BE8860A44C}" dt="2021-01-03T15:20:01.361" v="660" actId="478"/>
          <ac:picMkLst>
            <pc:docMk/>
            <pc:sldMk cId="30661286" sldId="286"/>
            <ac:picMk id="6" creationId="{23897392-9582-48B9-A206-686F1F76DF84}"/>
          </ac:picMkLst>
        </pc:picChg>
        <pc:picChg chg="del">
          <ac:chgData name="Valentin MAGNAN" userId="096361d3-b445-4d40-85d9-699c121787c4" providerId="ADAL" clId="{C1E18BA8-3FA4-496C-9F93-59BE8860A44C}" dt="2021-01-03T15:20:01.361" v="660" actId="478"/>
          <ac:picMkLst>
            <pc:docMk/>
            <pc:sldMk cId="30661286" sldId="286"/>
            <ac:picMk id="7" creationId="{9B16B9A4-EA3F-4071-8F70-C07943DCD012}"/>
          </ac:picMkLst>
        </pc:picChg>
        <pc:picChg chg="add del">
          <ac:chgData name="Valentin MAGNAN" userId="096361d3-b445-4d40-85d9-699c121787c4" providerId="ADAL" clId="{C1E18BA8-3FA4-496C-9F93-59BE8860A44C}" dt="2021-01-03T15:20:53.114" v="662" actId="22"/>
          <ac:picMkLst>
            <pc:docMk/>
            <pc:sldMk cId="30661286" sldId="286"/>
            <ac:picMk id="10" creationId="{4A4C1AAF-27AA-4A69-9305-4D4E625DD84C}"/>
          </ac:picMkLst>
        </pc:picChg>
        <pc:picChg chg="add del">
          <ac:chgData name="Valentin MAGNAN" userId="096361d3-b445-4d40-85d9-699c121787c4" providerId="ADAL" clId="{C1E18BA8-3FA4-496C-9F93-59BE8860A44C}" dt="2021-01-03T15:21:17.166" v="664" actId="22"/>
          <ac:picMkLst>
            <pc:docMk/>
            <pc:sldMk cId="30661286" sldId="286"/>
            <ac:picMk id="14" creationId="{9F4B762E-8F42-4B4E-9091-736471309D87}"/>
          </ac:picMkLst>
        </pc:picChg>
        <pc:picChg chg="add del mod">
          <ac:chgData name="Valentin MAGNAN" userId="096361d3-b445-4d40-85d9-699c121787c4" providerId="ADAL" clId="{C1E18BA8-3FA4-496C-9F93-59BE8860A44C}" dt="2021-01-03T15:23:18.774" v="671" actId="478"/>
          <ac:picMkLst>
            <pc:docMk/>
            <pc:sldMk cId="30661286" sldId="286"/>
            <ac:picMk id="16" creationId="{172F1CE7-52B9-444F-B5A7-74DC88723BF5}"/>
          </ac:picMkLst>
        </pc:picChg>
        <pc:picChg chg="add del mod">
          <ac:chgData name="Valentin MAGNAN" userId="096361d3-b445-4d40-85d9-699c121787c4" providerId="ADAL" clId="{C1E18BA8-3FA4-496C-9F93-59BE8860A44C}" dt="2021-01-03T15:19:48.874" v="657" actId="478"/>
          <ac:picMkLst>
            <pc:docMk/>
            <pc:sldMk cId="30661286" sldId="286"/>
            <ac:picMk id="17" creationId="{BACA7923-93AB-4A65-AE5D-CC066AEDD759}"/>
          </ac:picMkLst>
        </pc:picChg>
        <pc:picChg chg="add del mod">
          <ac:chgData name="Valentin MAGNAN" userId="096361d3-b445-4d40-85d9-699c121787c4" providerId="ADAL" clId="{C1E18BA8-3FA4-496C-9F93-59BE8860A44C}" dt="2021-01-03T15:19:48.874" v="657" actId="478"/>
          <ac:picMkLst>
            <pc:docMk/>
            <pc:sldMk cId="30661286" sldId="286"/>
            <ac:picMk id="21" creationId="{5543F347-95A2-4D09-9584-890C0DFB7554}"/>
          </ac:picMkLst>
        </pc:picChg>
        <pc:picChg chg="add del mod">
          <ac:chgData name="Valentin MAGNAN" userId="096361d3-b445-4d40-85d9-699c121787c4" providerId="ADAL" clId="{C1E18BA8-3FA4-496C-9F93-59BE8860A44C}" dt="2021-01-03T15:19:48.874" v="657" actId="478"/>
          <ac:picMkLst>
            <pc:docMk/>
            <pc:sldMk cId="30661286" sldId="286"/>
            <ac:picMk id="23" creationId="{1F5C6F24-37A1-4C15-A6E5-54D2B3313342}"/>
          </ac:picMkLst>
        </pc:picChg>
        <pc:picChg chg="add mod">
          <ac:chgData name="Valentin MAGNAN" userId="096361d3-b445-4d40-85d9-699c121787c4" providerId="ADAL" clId="{C1E18BA8-3FA4-496C-9F93-59BE8860A44C}" dt="2021-01-03T15:19:58.218" v="659" actId="571"/>
          <ac:picMkLst>
            <pc:docMk/>
            <pc:sldMk cId="30661286" sldId="286"/>
            <ac:picMk id="24" creationId="{AD01D107-846D-4466-B7B3-4AA481487322}"/>
          </ac:picMkLst>
        </pc:picChg>
        <pc:picChg chg="add mod">
          <ac:chgData name="Valentin MAGNAN" userId="096361d3-b445-4d40-85d9-699c121787c4" providerId="ADAL" clId="{C1E18BA8-3FA4-496C-9F93-59BE8860A44C}" dt="2021-01-03T15:19:58.218" v="659" actId="571"/>
          <ac:picMkLst>
            <pc:docMk/>
            <pc:sldMk cId="30661286" sldId="286"/>
            <ac:picMk id="25" creationId="{59F149C7-9FED-4061-AE2A-D0CFD4444FDF}"/>
          </ac:picMkLst>
        </pc:picChg>
        <pc:picChg chg="add mod">
          <ac:chgData name="Valentin MAGNAN" userId="096361d3-b445-4d40-85d9-699c121787c4" providerId="ADAL" clId="{C1E18BA8-3FA4-496C-9F93-59BE8860A44C}" dt="2021-01-03T15:19:58.218" v="659" actId="571"/>
          <ac:picMkLst>
            <pc:docMk/>
            <pc:sldMk cId="30661286" sldId="286"/>
            <ac:picMk id="26" creationId="{15DC300E-128F-4E09-B974-5283D935E1DC}"/>
          </ac:picMkLst>
        </pc:picChg>
        <pc:picChg chg="add mod">
          <ac:chgData name="Valentin MAGNAN" userId="096361d3-b445-4d40-85d9-699c121787c4" providerId="ADAL" clId="{C1E18BA8-3FA4-496C-9F93-59BE8860A44C}" dt="2021-01-03T15:23:51.746" v="675" actId="14100"/>
          <ac:picMkLst>
            <pc:docMk/>
            <pc:sldMk cId="30661286" sldId="286"/>
            <ac:picMk id="36" creationId="{117D6E35-C926-43D9-AC48-3526D2015109}"/>
          </ac:picMkLst>
        </pc:picChg>
        <pc:picChg chg="add del mod">
          <ac:chgData name="Valentin MAGNAN" userId="096361d3-b445-4d40-85d9-699c121787c4" providerId="ADAL" clId="{C1E18BA8-3FA4-496C-9F93-59BE8860A44C}" dt="2021-01-03T15:27:12.825" v="701" actId="478"/>
          <ac:picMkLst>
            <pc:docMk/>
            <pc:sldMk cId="30661286" sldId="286"/>
            <ac:picMk id="38" creationId="{71F8032D-4AF7-42C4-AE1D-08DC28C4117B}"/>
          </ac:picMkLst>
        </pc:picChg>
        <pc:picChg chg="add mod">
          <ac:chgData name="Valentin MAGNAN" userId="096361d3-b445-4d40-85d9-699c121787c4" providerId="ADAL" clId="{C1E18BA8-3FA4-496C-9F93-59BE8860A44C}" dt="2021-01-03T15:24:19.504" v="695" actId="1076"/>
          <ac:picMkLst>
            <pc:docMk/>
            <pc:sldMk cId="30661286" sldId="286"/>
            <ac:picMk id="2050" creationId="{12FE94F6-3B26-4081-B257-4F9708E90B01}"/>
          </ac:picMkLst>
        </pc:picChg>
        <pc:picChg chg="add mod">
          <ac:chgData name="Valentin MAGNAN" userId="096361d3-b445-4d40-85d9-699c121787c4" providerId="ADAL" clId="{C1E18BA8-3FA4-496C-9F93-59BE8860A44C}" dt="2021-01-03T15:26:37.729" v="698" actId="1076"/>
          <ac:picMkLst>
            <pc:docMk/>
            <pc:sldMk cId="30661286" sldId="286"/>
            <ac:picMk id="2052" creationId="{DA657800-E36F-4B49-AF53-8607FB60ADB4}"/>
          </ac:picMkLst>
        </pc:picChg>
      </pc:sldChg>
      <pc:sldChg chg="add del">
        <pc:chgData name="Valentin MAGNAN" userId="096361d3-b445-4d40-85d9-699c121787c4" providerId="ADAL" clId="{C1E18BA8-3FA4-496C-9F93-59BE8860A44C}" dt="2021-01-03T15:19:22.331" v="654" actId="47"/>
        <pc:sldMkLst>
          <pc:docMk/>
          <pc:sldMk cId="458088727" sldId="286"/>
        </pc:sldMkLst>
      </pc:sldChg>
    </pc:docChg>
  </pc:docChgLst>
  <pc:docChgLst>
    <pc:chgData name="Kelly BOUTEMEUR" userId="S::kelly.boutemeur@isen.yncrea.fr::f014e649-1e4a-4f37-b548-661c05e87aae" providerId="AD" clId="Web-{BD15ADCA-CAC5-4944-9658-037FF030B96F}"/>
    <pc:docChg chg="addSld modSld">
      <pc:chgData name="Kelly BOUTEMEUR" userId="S::kelly.boutemeur@isen.yncrea.fr::f014e649-1e4a-4f37-b548-661c05e87aae" providerId="AD" clId="Web-{BD15ADCA-CAC5-4944-9658-037FF030B96F}" dt="2021-01-03T07:38:17.936" v="14" actId="1076"/>
      <pc:docMkLst>
        <pc:docMk/>
      </pc:docMkLst>
      <pc:sldChg chg="addSp modSp">
        <pc:chgData name="Kelly BOUTEMEUR" userId="S::kelly.boutemeur@isen.yncrea.fr::f014e649-1e4a-4f37-b548-661c05e87aae" providerId="AD" clId="Web-{BD15ADCA-CAC5-4944-9658-037FF030B96F}" dt="2021-01-03T07:38:17.936" v="14" actId="1076"/>
        <pc:sldMkLst>
          <pc:docMk/>
          <pc:sldMk cId="3352681339" sldId="264"/>
        </pc:sldMkLst>
        <pc:spChg chg="add mod">
          <ac:chgData name="Kelly BOUTEMEUR" userId="S::kelly.boutemeur@isen.yncrea.fr::f014e649-1e4a-4f37-b548-661c05e87aae" providerId="AD" clId="Web-{BD15ADCA-CAC5-4944-9658-037FF030B96F}" dt="2021-01-03T07:38:17.936" v="14" actId="1076"/>
          <ac:spMkLst>
            <pc:docMk/>
            <pc:sldMk cId="3352681339" sldId="264"/>
            <ac:spMk id="2" creationId="{F932E1CB-E7A8-45C4-A27A-A8DF313BD4D6}"/>
          </ac:spMkLst>
        </pc:spChg>
      </pc:sldChg>
      <pc:sldChg chg="add replId">
        <pc:chgData name="Kelly BOUTEMEUR" userId="S::kelly.boutemeur@isen.yncrea.fr::f014e649-1e4a-4f37-b548-661c05e87aae" providerId="AD" clId="Web-{BD15ADCA-CAC5-4944-9658-037FF030B96F}" dt="2021-01-03T07:36:49.352" v="0"/>
        <pc:sldMkLst>
          <pc:docMk/>
          <pc:sldMk cId="3369182242" sldId="270"/>
        </pc:sldMkLst>
      </pc:sldChg>
    </pc:docChg>
  </pc:docChgLst>
  <pc:docChgLst>
    <pc:chgData name="Kelly BOUTEMEUR" userId="S::kelly.boutemeur@isen.yncrea.fr::f014e649-1e4a-4f37-b548-661c05e87aae" providerId="AD" clId="Web-{B7778847-2CA7-49C5-AE7B-C0B5B99949F8}"/>
    <pc:docChg chg="modSld">
      <pc:chgData name="Kelly BOUTEMEUR" userId="S::kelly.boutemeur@isen.yncrea.fr::f014e649-1e4a-4f37-b548-661c05e87aae" providerId="AD" clId="Web-{B7778847-2CA7-49C5-AE7B-C0B5B99949F8}" dt="2021-01-03T07:47:27.363" v="10" actId="20577"/>
      <pc:docMkLst>
        <pc:docMk/>
      </pc:docMkLst>
      <pc:sldChg chg="addSp modSp">
        <pc:chgData name="Kelly BOUTEMEUR" userId="S::kelly.boutemeur@isen.yncrea.fr::f014e649-1e4a-4f37-b548-661c05e87aae" providerId="AD" clId="Web-{B7778847-2CA7-49C5-AE7B-C0B5B99949F8}" dt="2021-01-03T07:47:25.441" v="8" actId="20577"/>
        <pc:sldMkLst>
          <pc:docMk/>
          <pc:sldMk cId="3369182242" sldId="270"/>
        </pc:sldMkLst>
        <pc:spChg chg="add mod">
          <ac:chgData name="Kelly BOUTEMEUR" userId="S::kelly.boutemeur@isen.yncrea.fr::f014e649-1e4a-4f37-b548-661c05e87aae" providerId="AD" clId="Web-{B7778847-2CA7-49C5-AE7B-C0B5B99949F8}" dt="2021-01-03T07:47:25.441" v="8" actId="20577"/>
          <ac:spMkLst>
            <pc:docMk/>
            <pc:sldMk cId="3369182242" sldId="270"/>
            <ac:spMk id="2" creationId="{83F570C0-5B23-4BAE-9CB9-49F67C51E1B7}"/>
          </ac:spMkLst>
        </pc:spChg>
      </pc:sldChg>
    </pc:docChg>
  </pc:docChgLst>
  <pc:docChgLst>
    <pc:chgData name="Kelly BOUTEMEUR" userId="S::kelly.boutemeur@isen.yncrea.fr::f014e649-1e4a-4f37-b548-661c05e87aae" providerId="AD" clId="Web-{74F5F468-7F13-4337-A724-BF24B3E0B1C4}"/>
    <pc:docChg chg="modSld">
      <pc:chgData name="Kelly BOUTEMEUR" userId="S::kelly.boutemeur@isen.yncrea.fr::f014e649-1e4a-4f37-b548-661c05e87aae" providerId="AD" clId="Web-{74F5F468-7F13-4337-A724-BF24B3E0B1C4}" dt="2021-01-03T10:07:14.815" v="119" actId="1076"/>
      <pc:docMkLst>
        <pc:docMk/>
      </pc:docMkLst>
      <pc:sldChg chg="addSp modSp">
        <pc:chgData name="Kelly BOUTEMEUR" userId="S::kelly.boutemeur@isen.yncrea.fr::f014e649-1e4a-4f37-b548-661c05e87aae" providerId="AD" clId="Web-{74F5F468-7F13-4337-A724-BF24B3E0B1C4}" dt="2021-01-03T10:07:14.815" v="119" actId="1076"/>
        <pc:sldMkLst>
          <pc:docMk/>
          <pc:sldMk cId="2092333715" sldId="256"/>
        </pc:sldMkLst>
        <pc:spChg chg="add mod">
          <ac:chgData name="Kelly BOUTEMEUR" userId="S::kelly.boutemeur@isen.yncrea.fr::f014e649-1e4a-4f37-b548-661c05e87aae" providerId="AD" clId="Web-{74F5F468-7F13-4337-A724-BF24B3E0B1C4}" dt="2021-01-03T10:07:14.815" v="119" actId="1076"/>
          <ac:spMkLst>
            <pc:docMk/>
            <pc:sldMk cId="2092333715" sldId="256"/>
            <ac:spMk id="2" creationId="{53B5036B-5CC3-4FCD-A890-81B4B270B81C}"/>
          </ac:spMkLst>
        </pc:spChg>
      </pc:sldChg>
    </pc:docChg>
  </pc:docChgLst>
  <pc:docChgLst>
    <pc:chgData name="Kelly BOUTEMEUR" userId="S::kelly.boutemeur@isen.yncrea.fr::f014e649-1e4a-4f37-b548-661c05e87aae" providerId="AD" clId="Web-{DEEB6445-97B2-4395-8C71-7B54EE210E61}"/>
    <pc:docChg chg="addSld modSld">
      <pc:chgData name="Kelly BOUTEMEUR" userId="S::kelly.boutemeur@isen.yncrea.fr::f014e649-1e4a-4f37-b548-661c05e87aae" providerId="AD" clId="Web-{DEEB6445-97B2-4395-8C71-7B54EE210E61}" dt="2021-01-03T08:09:22.543" v="20" actId="1076"/>
      <pc:docMkLst>
        <pc:docMk/>
      </pc:docMkLst>
      <pc:sldChg chg="modSp">
        <pc:chgData name="Kelly BOUTEMEUR" userId="S::kelly.boutemeur@isen.yncrea.fr::f014e649-1e4a-4f37-b548-661c05e87aae" providerId="AD" clId="Web-{DEEB6445-97B2-4395-8C71-7B54EE210E61}" dt="2021-01-03T08:09:22.543" v="20" actId="1076"/>
        <pc:sldMkLst>
          <pc:docMk/>
          <pc:sldMk cId="1424659893" sldId="263"/>
        </pc:sldMkLst>
        <pc:spChg chg="mod">
          <ac:chgData name="Kelly BOUTEMEUR" userId="S::kelly.boutemeur@isen.yncrea.fr::f014e649-1e4a-4f37-b548-661c05e87aae" providerId="AD" clId="Web-{DEEB6445-97B2-4395-8C71-7B54EE210E61}" dt="2021-01-03T08:09:22.543" v="20" actId="1076"/>
          <ac:spMkLst>
            <pc:docMk/>
            <pc:sldMk cId="1424659893" sldId="263"/>
            <ac:spMk id="28" creationId="{5D0572B5-BD92-4A47-B51D-B80C873AB58E}"/>
          </ac:spMkLst>
        </pc:spChg>
      </pc:sldChg>
      <pc:sldChg chg="addSp modSp">
        <pc:chgData name="Kelly BOUTEMEUR" userId="S::kelly.boutemeur@isen.yncrea.fr::f014e649-1e4a-4f37-b548-661c05e87aae" providerId="AD" clId="Web-{DEEB6445-97B2-4395-8C71-7B54EE210E61}" dt="2021-01-03T08:06:58.176" v="4"/>
        <pc:sldMkLst>
          <pc:docMk/>
          <pc:sldMk cId="2535129891" sldId="271"/>
        </pc:sldMkLst>
        <pc:spChg chg="add mod">
          <ac:chgData name="Kelly BOUTEMEUR" userId="S::kelly.boutemeur@isen.yncrea.fr::f014e649-1e4a-4f37-b548-661c05e87aae" providerId="AD" clId="Web-{DEEB6445-97B2-4395-8C71-7B54EE210E61}" dt="2021-01-03T08:06:58.176" v="4"/>
          <ac:spMkLst>
            <pc:docMk/>
            <pc:sldMk cId="2535129891" sldId="271"/>
            <ac:spMk id="2" creationId="{6662A0DE-AC5E-4B58-8F42-23012A1C2D31}"/>
          </ac:spMkLst>
        </pc:spChg>
        <pc:spChg chg="mod">
          <ac:chgData name="Kelly BOUTEMEUR" userId="S::kelly.boutemeur@isen.yncrea.fr::f014e649-1e4a-4f37-b548-661c05e87aae" providerId="AD" clId="Web-{DEEB6445-97B2-4395-8C71-7B54EE210E61}" dt="2021-01-03T08:06:49.207" v="2" actId="1076"/>
          <ac:spMkLst>
            <pc:docMk/>
            <pc:sldMk cId="2535129891" sldId="271"/>
            <ac:spMk id="9" creationId="{55ED8E37-714E-4181-9D6D-59F1D583F1A0}"/>
          </ac:spMkLst>
        </pc:spChg>
      </pc:sldChg>
      <pc:sldChg chg="delSp modSp add replId">
        <pc:chgData name="Kelly BOUTEMEUR" userId="S::kelly.boutemeur@isen.yncrea.fr::f014e649-1e4a-4f37-b548-661c05e87aae" providerId="AD" clId="Web-{DEEB6445-97B2-4395-8C71-7B54EE210E61}" dt="2021-01-03T08:07:34.396" v="7" actId="1076"/>
        <pc:sldMkLst>
          <pc:docMk/>
          <pc:sldMk cId="180219703" sldId="272"/>
        </pc:sldMkLst>
        <pc:spChg chg="del">
          <ac:chgData name="Kelly BOUTEMEUR" userId="S::kelly.boutemeur@isen.yncrea.fr::f014e649-1e4a-4f37-b548-661c05e87aae" providerId="AD" clId="Web-{DEEB6445-97B2-4395-8C71-7B54EE210E61}" dt="2021-01-03T08:07:29.287" v="6"/>
          <ac:spMkLst>
            <pc:docMk/>
            <pc:sldMk cId="180219703" sldId="272"/>
            <ac:spMk id="2" creationId="{6662A0DE-AC5E-4B58-8F42-23012A1C2D31}"/>
          </ac:spMkLst>
        </pc:spChg>
        <pc:spChg chg="mod">
          <ac:chgData name="Kelly BOUTEMEUR" userId="S::kelly.boutemeur@isen.yncrea.fr::f014e649-1e4a-4f37-b548-661c05e87aae" providerId="AD" clId="Web-{DEEB6445-97B2-4395-8C71-7B54EE210E61}" dt="2021-01-03T08:07:34.396" v="7" actId="1076"/>
          <ac:spMkLst>
            <pc:docMk/>
            <pc:sldMk cId="180219703" sldId="272"/>
            <ac:spMk id="9" creationId="{55ED8E37-714E-4181-9D6D-59F1D583F1A0}"/>
          </ac:spMkLst>
        </pc:spChg>
      </pc:sldChg>
    </pc:docChg>
  </pc:docChgLst>
  <pc:docChgLst>
    <pc:chgData name="Kelly BOUTEMEUR" userId="S::kelly.boutemeur@isen.yncrea.fr::f014e649-1e4a-4f37-b548-661c05e87aae" providerId="AD" clId="Web-{E1B0C760-FF1F-4F2F-BBD0-7C1049A324A2}"/>
    <pc:docChg chg="modSld">
      <pc:chgData name="Kelly BOUTEMEUR" userId="S::kelly.boutemeur@isen.yncrea.fr::f014e649-1e4a-4f37-b548-661c05e87aae" providerId="AD" clId="Web-{E1B0C760-FF1F-4F2F-BBD0-7C1049A324A2}" dt="2021-01-03T08:32:15.550" v="19" actId="1076"/>
      <pc:docMkLst>
        <pc:docMk/>
      </pc:docMkLst>
      <pc:sldChg chg="addSp modSp">
        <pc:chgData name="Kelly BOUTEMEUR" userId="S::kelly.boutemeur@isen.yncrea.fr::f014e649-1e4a-4f37-b548-661c05e87aae" providerId="AD" clId="Web-{E1B0C760-FF1F-4F2F-BBD0-7C1049A324A2}" dt="2021-01-03T08:32:15.550" v="19" actId="1076"/>
        <pc:sldMkLst>
          <pc:docMk/>
          <pc:sldMk cId="2535129891" sldId="271"/>
        </pc:sldMkLst>
        <pc:spChg chg="add mod">
          <ac:chgData name="Kelly BOUTEMEUR" userId="S::kelly.boutemeur@isen.yncrea.fr::f014e649-1e4a-4f37-b548-661c05e87aae" providerId="AD" clId="Web-{E1B0C760-FF1F-4F2F-BBD0-7C1049A324A2}" dt="2021-01-03T08:31:53.627" v="9" actId="1076"/>
          <ac:spMkLst>
            <pc:docMk/>
            <pc:sldMk cId="2535129891" sldId="271"/>
            <ac:spMk id="6" creationId="{BA83F22E-314B-44DF-B64F-8715AECA720B}"/>
          </ac:spMkLst>
        </pc:spChg>
        <pc:spChg chg="add mod">
          <ac:chgData name="Kelly BOUTEMEUR" userId="S::kelly.boutemeur@isen.yncrea.fr::f014e649-1e4a-4f37-b548-661c05e87aae" providerId="AD" clId="Web-{E1B0C760-FF1F-4F2F-BBD0-7C1049A324A2}" dt="2021-01-03T08:32:15.550" v="19" actId="1076"/>
          <ac:spMkLst>
            <pc:docMk/>
            <pc:sldMk cId="2535129891" sldId="271"/>
            <ac:spMk id="8" creationId="{12829C2D-683E-4F74-B268-17E6105C8C5A}"/>
          </ac:spMkLst>
        </pc:spChg>
      </pc:sldChg>
      <pc:sldChg chg="addSp modSp">
        <pc:chgData name="Kelly BOUTEMEUR" userId="S::kelly.boutemeur@isen.yncrea.fr::f014e649-1e4a-4f37-b548-661c05e87aae" providerId="AD" clId="Web-{E1B0C760-FF1F-4F2F-BBD0-7C1049A324A2}" dt="2021-01-03T08:28:53.544" v="7" actId="1076"/>
        <pc:sldMkLst>
          <pc:docMk/>
          <pc:sldMk cId="180219703" sldId="272"/>
        </pc:sldMkLst>
        <pc:spChg chg="mod">
          <ac:chgData name="Kelly BOUTEMEUR" userId="S::kelly.boutemeur@isen.yncrea.fr::f014e649-1e4a-4f37-b548-661c05e87aae" providerId="AD" clId="Web-{E1B0C760-FF1F-4F2F-BBD0-7C1049A324A2}" dt="2021-01-03T08:28:46.419" v="6" actId="14100"/>
          <ac:spMkLst>
            <pc:docMk/>
            <pc:sldMk cId="180219703" sldId="272"/>
            <ac:spMk id="7" creationId="{670DAD8D-CAFA-4865-B330-1746CF115375}"/>
          </ac:spMkLst>
        </pc:spChg>
        <pc:spChg chg="mod">
          <ac:chgData name="Kelly BOUTEMEUR" userId="S::kelly.boutemeur@isen.yncrea.fr::f014e649-1e4a-4f37-b548-661c05e87aae" providerId="AD" clId="Web-{E1B0C760-FF1F-4F2F-BBD0-7C1049A324A2}" dt="2021-01-03T08:26:58.115" v="1" actId="1076"/>
          <ac:spMkLst>
            <pc:docMk/>
            <pc:sldMk cId="180219703" sldId="272"/>
            <ac:spMk id="9" creationId="{55ED8E37-714E-4181-9D6D-59F1D583F1A0}"/>
          </ac:spMkLst>
        </pc:spChg>
        <pc:picChg chg="add mod">
          <ac:chgData name="Kelly BOUTEMEUR" userId="S::kelly.boutemeur@isen.yncrea.fr::f014e649-1e4a-4f37-b548-661c05e87aae" providerId="AD" clId="Web-{E1B0C760-FF1F-4F2F-BBD0-7C1049A324A2}" dt="2021-01-03T08:28:53.544" v="7" actId="1076"/>
          <ac:picMkLst>
            <pc:docMk/>
            <pc:sldMk cId="180219703" sldId="272"/>
            <ac:picMk id="2" creationId="{07052A13-6407-44FE-8B43-7FB3BE1F949A}"/>
          </ac:picMkLst>
        </pc:picChg>
      </pc:sldChg>
    </pc:docChg>
  </pc:docChgLst>
  <pc:docChgLst>
    <pc:chgData name="Théo SODA" userId="S::theo.soda@isen.yncrea.fr::298d1e48-a14f-4b62-89cd-fbfce2cb60f9" providerId="AD" clId="Web-{5E92B95D-6345-4478-AF47-81B3579AFDFE}"/>
    <pc:docChg chg="modSld">
      <pc:chgData name="Théo SODA" userId="S::theo.soda@isen.yncrea.fr::298d1e48-a14f-4b62-89cd-fbfce2cb60f9" providerId="AD" clId="Web-{5E92B95D-6345-4478-AF47-81B3579AFDFE}" dt="2021-01-04T12:41:30.336" v="10" actId="20577"/>
      <pc:docMkLst>
        <pc:docMk/>
      </pc:docMkLst>
      <pc:sldChg chg="modSp">
        <pc:chgData name="Théo SODA" userId="S::theo.soda@isen.yncrea.fr::298d1e48-a14f-4b62-89cd-fbfce2cb60f9" providerId="AD" clId="Web-{5E92B95D-6345-4478-AF47-81B3579AFDFE}" dt="2021-01-04T12:41:30.336" v="9" actId="20577"/>
        <pc:sldMkLst>
          <pc:docMk/>
          <pc:sldMk cId="2092333715" sldId="256"/>
        </pc:sldMkLst>
        <pc:spChg chg="mod">
          <ac:chgData name="Théo SODA" userId="S::theo.soda@isen.yncrea.fr::298d1e48-a14f-4b62-89cd-fbfce2cb60f9" providerId="AD" clId="Web-{5E92B95D-6345-4478-AF47-81B3579AFDFE}" dt="2021-01-04T12:41:30.336" v="9" actId="20577"/>
          <ac:spMkLst>
            <pc:docMk/>
            <pc:sldMk cId="2092333715" sldId="256"/>
            <ac:spMk id="2" creationId="{53B5036B-5CC3-4FCD-A890-81B4B270B81C}"/>
          </ac:spMkLst>
        </pc:spChg>
      </pc:sldChg>
    </pc:docChg>
  </pc:docChgLst>
  <pc:docChgLst>
    <pc:chgData name="Kelly BOUTEMEUR" userId="S::kelly.boutemeur@isen.yncrea.fr::f014e649-1e4a-4f37-b548-661c05e87aae" providerId="AD" clId="Web-{E90FC0AB-8B2B-4413-9ADA-4FD9EFE55488}"/>
    <pc:docChg chg="addSld modSld">
      <pc:chgData name="Kelly BOUTEMEUR" userId="S::kelly.boutemeur@isen.yncrea.fr::f014e649-1e4a-4f37-b548-661c05e87aae" providerId="AD" clId="Web-{E90FC0AB-8B2B-4413-9ADA-4FD9EFE55488}" dt="2021-01-03T07:53:04.189" v="43" actId="20577"/>
      <pc:docMkLst>
        <pc:docMk/>
      </pc:docMkLst>
      <pc:sldChg chg="modSp">
        <pc:chgData name="Kelly BOUTEMEUR" userId="S::kelly.boutemeur@isen.yncrea.fr::f014e649-1e4a-4f37-b548-661c05e87aae" providerId="AD" clId="Web-{E90FC0AB-8B2B-4413-9ADA-4FD9EFE55488}" dt="2021-01-03T07:51:49.390" v="13" actId="20577"/>
        <pc:sldMkLst>
          <pc:docMk/>
          <pc:sldMk cId="3352681339" sldId="264"/>
        </pc:sldMkLst>
        <pc:spChg chg="mod">
          <ac:chgData name="Kelly BOUTEMEUR" userId="S::kelly.boutemeur@isen.yncrea.fr::f014e649-1e4a-4f37-b548-661c05e87aae" providerId="AD" clId="Web-{E90FC0AB-8B2B-4413-9ADA-4FD9EFE55488}" dt="2021-01-03T07:51:49.390" v="13" actId="20577"/>
          <ac:spMkLst>
            <pc:docMk/>
            <pc:sldMk cId="3352681339" sldId="264"/>
            <ac:spMk id="28" creationId="{5D0572B5-BD92-4A47-B51D-B80C873AB58E}"/>
          </ac:spMkLst>
        </pc:spChg>
      </pc:sldChg>
      <pc:sldChg chg="modSp">
        <pc:chgData name="Kelly BOUTEMEUR" userId="S::kelly.boutemeur@isen.yncrea.fr::f014e649-1e4a-4f37-b548-661c05e87aae" providerId="AD" clId="Web-{E90FC0AB-8B2B-4413-9ADA-4FD9EFE55488}" dt="2021-01-03T07:53:03.518" v="41" actId="20577"/>
        <pc:sldMkLst>
          <pc:docMk/>
          <pc:sldMk cId="861440575" sldId="267"/>
        </pc:sldMkLst>
        <pc:spChg chg="mod">
          <ac:chgData name="Kelly BOUTEMEUR" userId="S::kelly.boutemeur@isen.yncrea.fr::f014e649-1e4a-4f37-b548-661c05e87aae" providerId="AD" clId="Web-{E90FC0AB-8B2B-4413-9ADA-4FD9EFE55488}" dt="2021-01-03T07:53:03.518" v="41" actId="20577"/>
          <ac:spMkLst>
            <pc:docMk/>
            <pc:sldMk cId="861440575" sldId="267"/>
            <ac:spMk id="28" creationId="{5D0572B5-BD92-4A47-B51D-B80C873AB58E}"/>
          </ac:spMkLst>
        </pc:spChg>
      </pc:sldChg>
      <pc:sldChg chg="modSp">
        <pc:chgData name="Kelly BOUTEMEUR" userId="S::kelly.boutemeur@isen.yncrea.fr::f014e649-1e4a-4f37-b548-661c05e87aae" providerId="AD" clId="Web-{E90FC0AB-8B2B-4413-9ADA-4FD9EFE55488}" dt="2021-01-03T07:51:43.734" v="4" actId="20577"/>
        <pc:sldMkLst>
          <pc:docMk/>
          <pc:sldMk cId="3369182242" sldId="270"/>
        </pc:sldMkLst>
        <pc:spChg chg="mod">
          <ac:chgData name="Kelly BOUTEMEUR" userId="S::kelly.boutemeur@isen.yncrea.fr::f014e649-1e4a-4f37-b548-661c05e87aae" providerId="AD" clId="Web-{E90FC0AB-8B2B-4413-9ADA-4FD9EFE55488}" dt="2021-01-03T07:51:43.734" v="4" actId="20577"/>
          <ac:spMkLst>
            <pc:docMk/>
            <pc:sldMk cId="3369182242" sldId="270"/>
            <ac:spMk id="28" creationId="{5D0572B5-BD92-4A47-B51D-B80C873AB58E}"/>
          </ac:spMkLst>
        </pc:spChg>
      </pc:sldChg>
      <pc:sldChg chg="addSp delSp modSp new">
        <pc:chgData name="Kelly BOUTEMEUR" userId="S::kelly.boutemeur@isen.yncrea.fr::f014e649-1e4a-4f37-b548-661c05e87aae" providerId="AD" clId="Web-{E90FC0AB-8B2B-4413-9ADA-4FD9EFE55488}" dt="2021-01-03T07:52:53.392" v="36" actId="14100"/>
        <pc:sldMkLst>
          <pc:docMk/>
          <pc:sldMk cId="2535129891" sldId="271"/>
        </pc:sldMkLst>
        <pc:spChg chg="del">
          <ac:chgData name="Kelly BOUTEMEUR" userId="S::kelly.boutemeur@isen.yncrea.fr::f014e649-1e4a-4f37-b548-661c05e87aae" providerId="AD" clId="Web-{E90FC0AB-8B2B-4413-9ADA-4FD9EFE55488}" dt="2021-01-03T07:52:14.875" v="18"/>
          <ac:spMkLst>
            <pc:docMk/>
            <pc:sldMk cId="2535129891" sldId="271"/>
            <ac:spMk id="2" creationId="{1F89F377-FB9E-45F1-9291-6E6C01158BCC}"/>
          </ac:spMkLst>
        </pc:spChg>
        <pc:spChg chg="del">
          <ac:chgData name="Kelly BOUTEMEUR" userId="S::kelly.boutemeur@isen.yncrea.fr::f014e649-1e4a-4f37-b548-661c05e87aae" providerId="AD" clId="Web-{E90FC0AB-8B2B-4413-9ADA-4FD9EFE55488}" dt="2021-01-03T07:52:12.234" v="17"/>
          <ac:spMkLst>
            <pc:docMk/>
            <pc:sldMk cId="2535129891" sldId="271"/>
            <ac:spMk id="3" creationId="{3486B780-44FA-473A-A4B2-707D52751A5D}"/>
          </ac:spMkLst>
        </pc:spChg>
        <pc:spChg chg="add">
          <ac:chgData name="Kelly BOUTEMEUR" userId="S::kelly.boutemeur@isen.yncrea.fr::f014e649-1e4a-4f37-b548-661c05e87aae" providerId="AD" clId="Web-{E90FC0AB-8B2B-4413-9ADA-4FD9EFE55488}" dt="2021-01-03T07:52:15.906" v="19"/>
          <ac:spMkLst>
            <pc:docMk/>
            <pc:sldMk cId="2535129891" sldId="271"/>
            <ac:spMk id="7" creationId="{670DAD8D-CAFA-4865-B330-1746CF115375}"/>
          </ac:spMkLst>
        </pc:spChg>
        <pc:spChg chg="add mod">
          <ac:chgData name="Kelly BOUTEMEUR" userId="S::kelly.boutemeur@isen.yncrea.fr::f014e649-1e4a-4f37-b548-661c05e87aae" providerId="AD" clId="Web-{E90FC0AB-8B2B-4413-9ADA-4FD9EFE55488}" dt="2021-01-03T07:52:53.392" v="36" actId="14100"/>
          <ac:spMkLst>
            <pc:docMk/>
            <pc:sldMk cId="2535129891" sldId="271"/>
            <ac:spMk id="9" creationId="{55ED8E37-714E-4181-9D6D-59F1D583F1A0}"/>
          </ac:spMkLst>
        </pc:spChg>
        <pc:picChg chg="add ord">
          <ac:chgData name="Kelly BOUTEMEUR" userId="S::kelly.boutemeur@isen.yncrea.fr::f014e649-1e4a-4f37-b548-661c05e87aae" providerId="AD" clId="Web-{E90FC0AB-8B2B-4413-9ADA-4FD9EFE55488}" dt="2021-01-03T07:52:09.687" v="16"/>
          <ac:picMkLst>
            <pc:docMk/>
            <pc:sldMk cId="2535129891" sldId="271"/>
            <ac:picMk id="5" creationId="{1B412551-F01C-42FF-AF08-995DC0E4C14A}"/>
          </ac:picMkLst>
        </pc:picChg>
      </pc:sldChg>
    </pc:docChg>
  </pc:docChgLst>
  <pc:docChgLst>
    <pc:chgData name="Antoine VIGGIANO" userId="S::antoine.viggiano@isen.yncrea.fr::bee6eaf9-866c-43da-93a6-e19999d547f3" providerId="AD" clId="Web-{17BB5A7A-79DE-C356-EB53-A42CCAEC563B}"/>
    <pc:docChg chg="modSld">
      <pc:chgData name="Antoine VIGGIANO" userId="S::antoine.viggiano@isen.yncrea.fr::bee6eaf9-866c-43da-93a6-e19999d547f3" providerId="AD" clId="Web-{17BB5A7A-79DE-C356-EB53-A42CCAEC563B}" dt="2021-01-04T12:33:35.758" v="13" actId="20577"/>
      <pc:docMkLst>
        <pc:docMk/>
      </pc:docMkLst>
      <pc:sldChg chg="modSp">
        <pc:chgData name="Antoine VIGGIANO" userId="S::antoine.viggiano@isen.yncrea.fr::bee6eaf9-866c-43da-93a6-e19999d547f3" providerId="AD" clId="Web-{17BB5A7A-79DE-C356-EB53-A42CCAEC563B}" dt="2021-01-04T12:33:35.758" v="12" actId="20577"/>
        <pc:sldMkLst>
          <pc:docMk/>
          <pc:sldMk cId="293999440" sldId="265"/>
        </pc:sldMkLst>
        <pc:spChg chg="mod">
          <ac:chgData name="Antoine VIGGIANO" userId="S::antoine.viggiano@isen.yncrea.fr::bee6eaf9-866c-43da-93a6-e19999d547f3" providerId="AD" clId="Web-{17BB5A7A-79DE-C356-EB53-A42CCAEC563B}" dt="2021-01-04T12:33:35.758" v="12" actId="20577"/>
          <ac:spMkLst>
            <pc:docMk/>
            <pc:sldMk cId="293999440" sldId="265"/>
            <ac:spMk id="2" creationId="{2FAEDD34-8714-4914-A85F-EAA4F4CC528E}"/>
          </ac:spMkLst>
        </pc:spChg>
      </pc:sldChg>
    </pc:docChg>
  </pc:docChgLst>
  <pc:docChgLst>
    <pc:chgData name="Valentin MAGNAN" userId="S::valentin.magnan@isen.yncrea.fr::096361d3-b445-4d40-85d9-699c121787c4" providerId="AD" clId="Web-{1F48DE7F-6D27-4DF6-ACEB-584B5B8519A2}"/>
    <pc:docChg chg="modSld">
      <pc:chgData name="Valentin MAGNAN" userId="S::valentin.magnan@isen.yncrea.fr::096361d3-b445-4d40-85d9-699c121787c4" providerId="AD" clId="Web-{1F48DE7F-6D27-4DF6-ACEB-584B5B8519A2}" dt="2021-01-03T09:57:35.859" v="237" actId="1076"/>
      <pc:docMkLst>
        <pc:docMk/>
      </pc:docMkLst>
      <pc:sldChg chg="addSp delSp modSp">
        <pc:chgData name="Valentin MAGNAN" userId="S::valentin.magnan@isen.yncrea.fr::096361d3-b445-4d40-85d9-699c121787c4" providerId="AD" clId="Web-{1F48DE7F-6D27-4DF6-ACEB-584B5B8519A2}" dt="2021-01-03T09:43:11.435" v="70" actId="1076"/>
        <pc:sldMkLst>
          <pc:docMk/>
          <pc:sldMk cId="3352681339" sldId="264"/>
        </pc:sldMkLst>
        <pc:spChg chg="mod">
          <ac:chgData name="Valentin MAGNAN" userId="S::valentin.magnan@isen.yncrea.fr::096361d3-b445-4d40-85d9-699c121787c4" providerId="AD" clId="Web-{1F48DE7F-6D27-4DF6-ACEB-584B5B8519A2}" dt="2021-01-03T09:37:00.282" v="33" actId="20577"/>
          <ac:spMkLst>
            <pc:docMk/>
            <pc:sldMk cId="3352681339" sldId="264"/>
            <ac:spMk id="2" creationId="{F932E1CB-E7A8-45C4-A27A-A8DF313BD4D6}"/>
          </ac:spMkLst>
        </pc:spChg>
        <pc:spChg chg="add del mod">
          <ac:chgData name="Valentin MAGNAN" userId="S::valentin.magnan@isen.yncrea.fr::096361d3-b445-4d40-85d9-699c121787c4" providerId="AD" clId="Web-{1F48DE7F-6D27-4DF6-ACEB-584B5B8519A2}" dt="2021-01-03T09:40:28.397" v="39"/>
          <ac:spMkLst>
            <pc:docMk/>
            <pc:sldMk cId="3352681339" sldId="264"/>
            <ac:spMk id="7" creationId="{290157DD-6C4F-45C8-9ADA-63325390A706}"/>
          </ac:spMkLst>
        </pc:spChg>
        <pc:spChg chg="mod">
          <ac:chgData name="Valentin MAGNAN" userId="S::valentin.magnan@isen.yncrea.fr::096361d3-b445-4d40-85d9-699c121787c4" providerId="AD" clId="Web-{1F48DE7F-6D27-4DF6-ACEB-584B5B8519A2}" dt="2021-01-03T09:41:55.664" v="57"/>
          <ac:spMkLst>
            <pc:docMk/>
            <pc:sldMk cId="3352681339" sldId="264"/>
            <ac:spMk id="28" creationId="{5D0572B5-BD92-4A47-B51D-B80C873AB58E}"/>
          </ac:spMkLst>
        </pc:spChg>
        <pc:picChg chg="del">
          <ac:chgData name="Valentin MAGNAN" userId="S::valentin.magnan@isen.yncrea.fr::096361d3-b445-4d40-85d9-699c121787c4" providerId="AD" clId="Web-{1F48DE7F-6D27-4DF6-ACEB-584B5B8519A2}" dt="2021-01-03T09:35:23.124" v="5"/>
          <ac:picMkLst>
            <pc:docMk/>
            <pc:sldMk cId="3352681339" sldId="264"/>
            <ac:picMk id="3" creationId="{70FBA446-936F-4734-BD4C-A03F69D4BA7A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40:49.694" v="40" actId="1076"/>
          <ac:picMkLst>
            <pc:docMk/>
            <pc:sldMk cId="3352681339" sldId="264"/>
            <ac:picMk id="4" creationId="{837F7AA9-F7A1-442D-B3AF-B27574A54FE2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40:49.726" v="41" actId="1076"/>
          <ac:picMkLst>
            <pc:docMk/>
            <pc:sldMk cId="3352681339" sldId="264"/>
            <ac:picMk id="5" creationId="{71D25C9A-5079-4601-9BD9-A21667FC108A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40:49.757" v="42" actId="1076"/>
          <ac:picMkLst>
            <pc:docMk/>
            <pc:sldMk cId="3352681339" sldId="264"/>
            <ac:picMk id="6" creationId="{E14DA3D7-C0A9-4E95-A912-84C907A22A39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41:24.133" v="55" actId="1076"/>
          <ac:picMkLst>
            <pc:docMk/>
            <pc:sldMk cId="3352681339" sldId="264"/>
            <ac:picMk id="8" creationId="{C8F3AEC0-4B59-43E5-A10A-3D0A4F157A83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42:29.434" v="65" actId="1076"/>
          <ac:picMkLst>
            <pc:docMk/>
            <pc:sldMk cId="3352681339" sldId="264"/>
            <ac:picMk id="9" creationId="{588DF146-8E10-42BF-ACDF-0BC65D6D0B7C}"/>
          </ac:picMkLst>
        </pc:picChg>
        <pc:picChg chg="mod">
          <ac:chgData name="Valentin MAGNAN" userId="S::valentin.magnan@isen.yncrea.fr::096361d3-b445-4d40-85d9-699c121787c4" providerId="AD" clId="Web-{1F48DE7F-6D27-4DF6-ACEB-584B5B8519A2}" dt="2021-01-03T09:43:11.435" v="70" actId="1076"/>
          <ac:picMkLst>
            <pc:docMk/>
            <pc:sldMk cId="3352681339" sldId="264"/>
            <ac:picMk id="27" creationId="{4024CAC3-7AB6-42EC-A661-3E48E9C8EB76}"/>
          </ac:picMkLst>
        </pc:picChg>
      </pc:sldChg>
      <pc:sldChg chg="addSp delSp modSp addAnim delAnim modAnim">
        <pc:chgData name="Valentin MAGNAN" userId="S::valentin.magnan@isen.yncrea.fr::096361d3-b445-4d40-85d9-699c121787c4" providerId="AD" clId="Web-{1F48DE7F-6D27-4DF6-ACEB-584B5B8519A2}" dt="2021-01-03T09:57:35.859" v="237" actId="1076"/>
        <pc:sldMkLst>
          <pc:docMk/>
          <pc:sldMk cId="3826997506" sldId="274"/>
        </pc:sldMkLst>
        <pc:spChg chg="mod">
          <ac:chgData name="Valentin MAGNAN" userId="S::valentin.magnan@isen.yncrea.fr::096361d3-b445-4d40-85d9-699c121787c4" providerId="AD" clId="Web-{1F48DE7F-6D27-4DF6-ACEB-584B5B8519A2}" dt="2021-01-03T09:48:44.817" v="154" actId="1076"/>
          <ac:spMkLst>
            <pc:docMk/>
            <pc:sldMk cId="3826997506" sldId="274"/>
            <ac:spMk id="2" creationId="{9C1EB5E0-6553-4E6A-BDCE-7739BAB38D69}"/>
          </ac:spMkLst>
        </pc:spChg>
        <pc:spChg chg="mod">
          <ac:chgData name="Valentin MAGNAN" userId="S::valentin.magnan@isen.yncrea.fr::096361d3-b445-4d40-85d9-699c121787c4" providerId="AD" clId="Web-{1F48DE7F-6D27-4DF6-ACEB-584B5B8519A2}" dt="2021-01-03T09:48:44.832" v="155" actId="1076"/>
          <ac:spMkLst>
            <pc:docMk/>
            <pc:sldMk cId="3826997506" sldId="274"/>
            <ac:spMk id="4" creationId="{42D57551-BC69-4891-B7D9-FAF323477CC9}"/>
          </ac:spMkLst>
        </pc:spChg>
        <pc:spChg chg="add mod">
          <ac:chgData name="Valentin MAGNAN" userId="S::valentin.magnan@isen.yncrea.fr::096361d3-b445-4d40-85d9-699c121787c4" providerId="AD" clId="Web-{1F48DE7F-6D27-4DF6-ACEB-584B5B8519A2}" dt="2021-01-03T09:50:38.960" v="190" actId="1076"/>
          <ac:spMkLst>
            <pc:docMk/>
            <pc:sldMk cId="3826997506" sldId="274"/>
            <ac:spMk id="5" creationId="{81615EA6-7430-4E65-84DF-2A7244DC9094}"/>
          </ac:spMkLst>
        </pc:spChg>
        <pc:spChg chg="add mod">
          <ac:chgData name="Valentin MAGNAN" userId="S::valentin.magnan@isen.yncrea.fr::096361d3-b445-4d40-85d9-699c121787c4" providerId="AD" clId="Web-{1F48DE7F-6D27-4DF6-ACEB-584B5B8519A2}" dt="2021-01-03T09:48:44.848" v="158" actId="1076"/>
          <ac:spMkLst>
            <pc:docMk/>
            <pc:sldMk cId="3826997506" sldId="274"/>
            <ac:spMk id="8" creationId="{BDB633B5-2EAF-424C-A984-70518C5EF3B9}"/>
          </ac:spMkLst>
        </pc:spChg>
        <pc:spChg chg="mod">
          <ac:chgData name="Valentin MAGNAN" userId="S::valentin.magnan@isen.yncrea.fr::096361d3-b445-4d40-85d9-699c121787c4" providerId="AD" clId="Web-{1F48DE7F-6D27-4DF6-ACEB-584B5B8519A2}" dt="2021-01-03T09:48:44.832" v="156" actId="1076"/>
          <ac:spMkLst>
            <pc:docMk/>
            <pc:sldMk cId="3826997506" sldId="274"/>
            <ac:spMk id="9" creationId="{8F7F042E-E224-4CDE-9B27-00321D464681}"/>
          </ac:spMkLst>
        </pc:spChg>
        <pc:spChg chg="mod">
          <ac:chgData name="Valentin MAGNAN" userId="S::valentin.magnan@isen.yncrea.fr::096361d3-b445-4d40-85d9-699c121787c4" providerId="AD" clId="Web-{1F48DE7F-6D27-4DF6-ACEB-584B5B8519A2}" dt="2021-01-03T09:48:44.848" v="157" actId="1076"/>
          <ac:spMkLst>
            <pc:docMk/>
            <pc:sldMk cId="3826997506" sldId="274"/>
            <ac:spMk id="10" creationId="{046DC18C-5A3D-4F5F-BE4B-745FBE4F9625}"/>
          </ac:spMkLst>
        </pc:spChg>
        <pc:picChg chg="add mod">
          <ac:chgData name="Valentin MAGNAN" userId="S::valentin.magnan@isen.yncrea.fr::096361d3-b445-4d40-85d9-699c121787c4" providerId="AD" clId="Web-{1F48DE7F-6D27-4DF6-ACEB-584B5B8519A2}" dt="2021-01-03T09:56:10.951" v="208" actId="1076"/>
          <ac:picMkLst>
            <pc:docMk/>
            <pc:sldMk cId="3826997506" sldId="274"/>
            <ac:picMk id="3" creationId="{1C6732BC-5AE8-4E0A-A7E4-780631AEA3A3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56:21.014" v="213" actId="1076"/>
          <ac:picMkLst>
            <pc:docMk/>
            <pc:sldMk cId="3826997506" sldId="274"/>
            <ac:picMk id="6" creationId="{5B6AFF48-E5D1-49A5-8BC1-0C6B3A37546E}"/>
          </ac:picMkLst>
        </pc:picChg>
        <pc:picChg chg="add del mod">
          <ac:chgData name="Valentin MAGNAN" userId="S::valentin.magnan@isen.yncrea.fr::096361d3-b445-4d40-85d9-699c121787c4" providerId="AD" clId="Web-{1F48DE7F-6D27-4DF6-ACEB-584B5B8519A2}" dt="2021-01-03T09:54:14.308" v="196"/>
          <ac:picMkLst>
            <pc:docMk/>
            <pc:sldMk cId="3826997506" sldId="274"/>
            <ac:picMk id="7" creationId="{C5D3226F-7162-4D35-86E4-BCF3F11C7AEB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56:53.061" v="223" actId="1076"/>
          <ac:picMkLst>
            <pc:docMk/>
            <pc:sldMk cId="3826997506" sldId="274"/>
            <ac:picMk id="11" creationId="{FB05A80B-60F5-4925-985A-3E0D6E9B4E75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57:11.937" v="233" actId="1076"/>
          <ac:picMkLst>
            <pc:docMk/>
            <pc:sldMk cId="3826997506" sldId="274"/>
            <ac:picMk id="12" creationId="{56737BB9-9106-41B1-A110-C4874D27B043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57:35.859" v="237" actId="1076"/>
          <ac:picMkLst>
            <pc:docMk/>
            <pc:sldMk cId="3826997506" sldId="274"/>
            <ac:picMk id="13" creationId="{A46A97C6-A199-4F3F-83E4-150916ED399B}"/>
          </ac:picMkLst>
        </pc:picChg>
        <pc:picChg chg="add mod">
          <ac:chgData name="Valentin MAGNAN" userId="S::valentin.magnan@isen.yncrea.fr::096361d3-b445-4d40-85d9-699c121787c4" providerId="AD" clId="Web-{1F48DE7F-6D27-4DF6-ACEB-584B5B8519A2}" dt="2021-01-03T09:56:13.498" v="209" actId="1076"/>
          <ac:picMkLst>
            <pc:docMk/>
            <pc:sldMk cId="3826997506" sldId="274"/>
            <ac:picMk id="14" creationId="{1BCCFC8D-5A2B-4C2E-9375-3B350A5AFEBC}"/>
          </ac:picMkLst>
        </pc:picChg>
        <pc:picChg chg="mod">
          <ac:chgData name="Valentin MAGNAN" userId="S::valentin.magnan@isen.yncrea.fr::096361d3-b445-4d40-85d9-699c121787c4" providerId="AD" clId="Web-{1F48DE7F-6D27-4DF6-ACEB-584B5B8519A2}" dt="2021-01-03T09:48:07.816" v="146" actId="1076"/>
          <ac:picMkLst>
            <pc:docMk/>
            <pc:sldMk cId="3826997506" sldId="274"/>
            <ac:picMk id="27" creationId="{4024CAC3-7AB6-42EC-A661-3E48E9C8EB76}"/>
          </ac:picMkLst>
        </pc:picChg>
      </pc:sldChg>
    </pc:docChg>
  </pc:docChgLst>
  <pc:docChgLst>
    <pc:chgData name="Antoine VIGGIANO" userId="S::antoine.viggiano@isen.yncrea.fr::bee6eaf9-866c-43da-93a6-e19999d547f3" providerId="AD" clId="Web-{E9B2B0F1-9BD7-2434-52BC-37D0CAF96131}"/>
    <pc:docChg chg="modSld">
      <pc:chgData name="Antoine VIGGIANO" userId="S::antoine.viggiano@isen.yncrea.fr::bee6eaf9-866c-43da-93a6-e19999d547f3" providerId="AD" clId="Web-{E9B2B0F1-9BD7-2434-52BC-37D0CAF96131}" dt="2021-01-03T15:02:58.899" v="8" actId="1076"/>
      <pc:docMkLst>
        <pc:docMk/>
      </pc:docMkLst>
      <pc:sldChg chg="modSp">
        <pc:chgData name="Antoine VIGGIANO" userId="S::antoine.viggiano@isen.yncrea.fr::bee6eaf9-866c-43da-93a6-e19999d547f3" providerId="AD" clId="Web-{E9B2B0F1-9BD7-2434-52BC-37D0CAF96131}" dt="2021-01-03T15:02:58.899" v="8" actId="1076"/>
        <pc:sldMkLst>
          <pc:docMk/>
          <pc:sldMk cId="293999440" sldId="265"/>
        </pc:sldMkLst>
        <pc:spChg chg="mod">
          <ac:chgData name="Antoine VIGGIANO" userId="S::antoine.viggiano@isen.yncrea.fr::bee6eaf9-866c-43da-93a6-e19999d547f3" providerId="AD" clId="Web-{E9B2B0F1-9BD7-2434-52BC-37D0CAF96131}" dt="2021-01-03T14:58:26.377" v="2" actId="20577"/>
          <ac:spMkLst>
            <pc:docMk/>
            <pc:sldMk cId="293999440" sldId="265"/>
            <ac:spMk id="2" creationId="{2FAEDD34-8714-4914-A85F-EAA4F4CC528E}"/>
          </ac:spMkLst>
        </pc:spChg>
        <pc:picChg chg="mod">
          <ac:chgData name="Antoine VIGGIANO" userId="S::antoine.viggiano@isen.yncrea.fr::bee6eaf9-866c-43da-93a6-e19999d547f3" providerId="AD" clId="Web-{E9B2B0F1-9BD7-2434-52BC-37D0CAF96131}" dt="2021-01-03T15:02:58.899" v="8" actId="1076"/>
          <ac:picMkLst>
            <pc:docMk/>
            <pc:sldMk cId="293999440" sldId="265"/>
            <ac:picMk id="3" creationId="{0B9597A4-215A-4C7A-ADC9-625FAED404E6}"/>
          </ac:picMkLst>
        </pc:picChg>
        <pc:picChg chg="mod">
          <ac:chgData name="Antoine VIGGIANO" userId="S::antoine.viggiano@isen.yncrea.fr::bee6eaf9-866c-43da-93a6-e19999d547f3" providerId="AD" clId="Web-{E9B2B0F1-9BD7-2434-52BC-37D0CAF96131}" dt="2021-01-03T15:02:54.820" v="6" actId="1076"/>
          <ac:picMkLst>
            <pc:docMk/>
            <pc:sldMk cId="293999440" sldId="265"/>
            <ac:picMk id="5" creationId="{F9778BF2-866A-4CEE-AB4B-9A48F3614D06}"/>
          </ac:picMkLst>
        </pc:picChg>
        <pc:picChg chg="mod">
          <ac:chgData name="Antoine VIGGIANO" userId="S::antoine.viggiano@isen.yncrea.fr::bee6eaf9-866c-43da-93a6-e19999d547f3" providerId="AD" clId="Web-{E9B2B0F1-9BD7-2434-52BC-37D0CAF96131}" dt="2021-01-03T15:02:56.258" v="7" actId="1076"/>
          <ac:picMkLst>
            <pc:docMk/>
            <pc:sldMk cId="293999440" sldId="265"/>
            <ac:picMk id="7" creationId="{1702D3CB-979F-4632-A75D-5AB948BEF10E}"/>
          </ac:picMkLst>
        </pc:picChg>
        <pc:picChg chg="mod">
          <ac:chgData name="Antoine VIGGIANO" userId="S::antoine.viggiano@isen.yncrea.fr::bee6eaf9-866c-43da-93a6-e19999d547f3" providerId="AD" clId="Web-{E9B2B0F1-9BD7-2434-52BC-37D0CAF96131}" dt="2021-01-03T15:02:54.805" v="5" actId="1076"/>
          <ac:picMkLst>
            <pc:docMk/>
            <pc:sldMk cId="293999440" sldId="265"/>
            <ac:picMk id="8" creationId="{E32903CC-56FE-48D1-AADD-BB09082EF147}"/>
          </ac:picMkLst>
        </pc:picChg>
      </pc:sldChg>
    </pc:docChg>
  </pc:docChgLst>
  <pc:docChgLst>
    <pc:chgData name="Kelly BOUTEMEUR" userId="S::kelly.boutemeur@isen.yncrea.fr::f014e649-1e4a-4f37-b548-661c05e87aae" providerId="AD" clId="Web-{2A63AED9-1673-4B9F-98D1-ED3BB1C53E42}"/>
    <pc:docChg chg="modSld">
      <pc:chgData name="Kelly BOUTEMEUR" userId="S::kelly.boutemeur@isen.yncrea.fr::f014e649-1e4a-4f37-b548-661c05e87aae" providerId="AD" clId="Web-{2A63AED9-1673-4B9F-98D1-ED3BB1C53E42}" dt="2021-01-03T08:24:01.488" v="3"/>
      <pc:docMkLst>
        <pc:docMk/>
      </pc:docMkLst>
      <pc:sldChg chg="addSp delSp modSp">
        <pc:chgData name="Kelly BOUTEMEUR" userId="S::kelly.boutemeur@isen.yncrea.fr::f014e649-1e4a-4f37-b548-661c05e87aae" providerId="AD" clId="Web-{2A63AED9-1673-4B9F-98D1-ED3BB1C53E42}" dt="2021-01-03T08:24:01.488" v="3"/>
        <pc:sldMkLst>
          <pc:docMk/>
          <pc:sldMk cId="3352681339" sldId="264"/>
        </pc:sldMkLst>
        <pc:picChg chg="add del mod">
          <ac:chgData name="Kelly BOUTEMEUR" userId="S::kelly.boutemeur@isen.yncrea.fr::f014e649-1e4a-4f37-b548-661c05e87aae" providerId="AD" clId="Web-{2A63AED9-1673-4B9F-98D1-ED3BB1C53E42}" dt="2021-01-03T08:24:01.488" v="3"/>
          <ac:picMkLst>
            <pc:docMk/>
            <pc:sldMk cId="3352681339" sldId="264"/>
            <ac:picMk id="3" creationId="{23E07041-96CC-4D43-AF84-DE6B379BB464}"/>
          </ac:picMkLst>
        </pc:picChg>
      </pc:sldChg>
    </pc:docChg>
  </pc:docChgLst>
  <pc:docChgLst>
    <pc:chgData name="Kelly BOUTEMEUR" userId="S::kelly.boutemeur@isen.yncrea.fr::f014e649-1e4a-4f37-b548-661c05e87aae" providerId="AD" clId="Web-{259B2C81-6B9A-4A50-AF1D-9686661C4245}"/>
    <pc:docChg chg="modSld">
      <pc:chgData name="Kelly BOUTEMEUR" userId="S::kelly.boutemeur@isen.yncrea.fr::f014e649-1e4a-4f37-b548-661c05e87aae" providerId="AD" clId="Web-{259B2C81-6B9A-4A50-AF1D-9686661C4245}" dt="2021-01-03T10:22:59.732" v="21"/>
      <pc:docMkLst>
        <pc:docMk/>
      </pc:docMkLst>
      <pc:sldChg chg="modNotes">
        <pc:chgData name="Kelly BOUTEMEUR" userId="S::kelly.boutemeur@isen.yncrea.fr::f014e649-1e4a-4f37-b548-661c05e87aae" providerId="AD" clId="Web-{259B2C81-6B9A-4A50-AF1D-9686661C4245}" dt="2021-01-03T10:22:59.732" v="21"/>
        <pc:sldMkLst>
          <pc:docMk/>
          <pc:sldMk cId="861440575" sldId="267"/>
        </pc:sldMkLst>
      </pc:sldChg>
      <pc:sldChg chg="modNotes">
        <pc:chgData name="Kelly BOUTEMEUR" userId="S::kelly.boutemeur@isen.yncrea.fr::f014e649-1e4a-4f37-b548-661c05e87aae" providerId="AD" clId="Web-{259B2C81-6B9A-4A50-AF1D-9686661C4245}" dt="2021-01-03T10:21:25.215" v="13"/>
        <pc:sldMkLst>
          <pc:docMk/>
          <pc:sldMk cId="2553901281" sldId="268"/>
        </pc:sldMkLst>
      </pc:sldChg>
      <pc:sldChg chg="modNotes">
        <pc:chgData name="Kelly BOUTEMEUR" userId="S::kelly.boutemeur@isen.yncrea.fr::f014e649-1e4a-4f37-b548-661c05e87aae" providerId="AD" clId="Web-{259B2C81-6B9A-4A50-AF1D-9686661C4245}" dt="2021-01-03T10:21:41.777" v="16"/>
        <pc:sldMkLst>
          <pc:docMk/>
          <pc:sldMk cId="3736032921" sldId="269"/>
        </pc:sldMkLst>
      </pc:sldChg>
      <pc:sldChg chg="modNotes">
        <pc:chgData name="Kelly BOUTEMEUR" userId="S::kelly.boutemeur@isen.yncrea.fr::f014e649-1e4a-4f37-b548-661c05e87aae" providerId="AD" clId="Web-{259B2C81-6B9A-4A50-AF1D-9686661C4245}" dt="2021-01-03T10:20:55.792" v="5"/>
        <pc:sldMkLst>
          <pc:docMk/>
          <pc:sldMk cId="3369182242" sldId="270"/>
        </pc:sldMkLst>
      </pc:sldChg>
      <pc:sldChg chg="modNotes">
        <pc:chgData name="Kelly BOUTEMEUR" userId="S::kelly.boutemeur@isen.yncrea.fr::f014e649-1e4a-4f37-b548-661c05e87aae" providerId="AD" clId="Web-{259B2C81-6B9A-4A50-AF1D-9686661C4245}" dt="2021-01-03T10:21:00.230" v="8"/>
        <pc:sldMkLst>
          <pc:docMk/>
          <pc:sldMk cId="2535129891" sldId="271"/>
        </pc:sldMkLst>
      </pc:sldChg>
      <pc:sldChg chg="modNotes">
        <pc:chgData name="Kelly BOUTEMEUR" userId="S::kelly.boutemeur@isen.yncrea.fr::f014e649-1e4a-4f37-b548-661c05e87aae" providerId="AD" clId="Web-{259B2C81-6B9A-4A50-AF1D-9686661C4245}" dt="2021-01-03T10:21:02.823" v="9"/>
        <pc:sldMkLst>
          <pc:docMk/>
          <pc:sldMk cId="180219703" sldId="272"/>
        </pc:sldMkLst>
      </pc:sldChg>
    </pc:docChg>
  </pc:docChgLst>
  <pc:docChgLst>
    <pc:chgData name="Antoine VIGGIANO" userId="S::antoine.viggiano@isen.yncrea.fr::bee6eaf9-866c-43da-93a6-e19999d547f3" providerId="AD" clId="Web-{2573F99B-4376-3D1E-B445-074FE373BBC6}"/>
    <pc:docChg chg="addSld modSld">
      <pc:chgData name="Antoine VIGGIANO" userId="S::antoine.viggiano@isen.yncrea.fr::bee6eaf9-866c-43da-93a6-e19999d547f3" providerId="AD" clId="Web-{2573F99B-4376-3D1E-B445-074FE373BBC6}" dt="2021-01-03T13:39:00.319" v="293"/>
      <pc:docMkLst>
        <pc:docMk/>
      </pc:docMkLst>
      <pc:sldChg chg="modNotes">
        <pc:chgData name="Antoine VIGGIANO" userId="S::antoine.viggiano@isen.yncrea.fr::bee6eaf9-866c-43da-93a6-e19999d547f3" providerId="AD" clId="Web-{2573F99B-4376-3D1E-B445-074FE373BBC6}" dt="2021-01-03T10:20:43.763" v="179"/>
        <pc:sldMkLst>
          <pc:docMk/>
          <pc:sldMk cId="2092333715" sldId="256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0:47.263" v="182"/>
        <pc:sldMkLst>
          <pc:docMk/>
          <pc:sldMk cId="3995274913" sldId="257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0:50.638" v="186"/>
        <pc:sldMkLst>
          <pc:docMk/>
          <pc:sldMk cId="265136254" sldId="258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0:53.654" v="190"/>
        <pc:sldMkLst>
          <pc:docMk/>
          <pc:sldMk cId="3835626756" sldId="259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0:59.466" v="196"/>
        <pc:sldMkLst>
          <pc:docMk/>
          <pc:sldMk cId="3636622976" sldId="260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0:56.763" v="193"/>
        <pc:sldMkLst>
          <pc:docMk/>
          <pc:sldMk cId="1838011428" sldId="261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3:15.048" v="203"/>
        <pc:sldMkLst>
          <pc:docMk/>
          <pc:sldMk cId="1424659893" sldId="263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7:28.482" v="237"/>
        <pc:sldMkLst>
          <pc:docMk/>
          <pc:sldMk cId="3352681339" sldId="264"/>
        </pc:sldMkLst>
      </pc:sldChg>
      <pc:sldChg chg="addSp delSp modSp modNotes">
        <pc:chgData name="Antoine VIGGIANO" userId="S::antoine.viggiano@isen.yncrea.fr::bee6eaf9-866c-43da-93a6-e19999d547f3" providerId="AD" clId="Web-{2573F99B-4376-3D1E-B445-074FE373BBC6}" dt="2021-01-03T13:13:04.122" v="288"/>
        <pc:sldMkLst>
          <pc:docMk/>
          <pc:sldMk cId="293999440" sldId="265"/>
        </pc:sldMkLst>
        <pc:picChg chg="add del mod">
          <ac:chgData name="Antoine VIGGIANO" userId="S::antoine.viggiano@isen.yncrea.fr::bee6eaf9-866c-43da-93a6-e19999d547f3" providerId="AD" clId="Web-{2573F99B-4376-3D1E-B445-074FE373BBC6}" dt="2021-01-03T12:37:51.391" v="246"/>
          <ac:picMkLst>
            <pc:docMk/>
            <pc:sldMk cId="293999440" sldId="265"/>
            <ac:picMk id="2" creationId="{15E19108-B9BC-4745-A3D3-2D588BED21CF}"/>
          </ac:picMkLst>
        </pc:picChg>
        <pc:picChg chg="add mod">
          <ac:chgData name="Antoine VIGGIANO" userId="S::antoine.viggiano@isen.yncrea.fr::bee6eaf9-866c-43da-93a6-e19999d547f3" providerId="AD" clId="Web-{2573F99B-4376-3D1E-B445-074FE373BBC6}" dt="2021-01-03T12:59:53.291" v="286" actId="1076"/>
          <ac:picMkLst>
            <pc:docMk/>
            <pc:sldMk cId="293999440" sldId="265"/>
            <ac:picMk id="3" creationId="{0B9597A4-215A-4C7A-ADC9-625FAED404E6}"/>
          </ac:picMkLst>
        </pc:picChg>
        <pc:picChg chg="add del mod">
          <ac:chgData name="Antoine VIGGIANO" userId="S::antoine.viggiano@isen.yncrea.fr::bee6eaf9-866c-43da-93a6-e19999d547f3" providerId="AD" clId="Web-{2573F99B-4376-3D1E-B445-074FE373BBC6}" dt="2021-01-03T12:58:35.383" v="270"/>
          <ac:picMkLst>
            <pc:docMk/>
            <pc:sldMk cId="293999440" sldId="265"/>
            <ac:picMk id="4" creationId="{8F4A5B0F-77FF-409A-AF67-7485D7B2D566}"/>
          </ac:picMkLst>
        </pc:picChg>
        <pc:picChg chg="add mod ord">
          <ac:chgData name="Antoine VIGGIANO" userId="S::antoine.viggiano@isen.yncrea.fr::bee6eaf9-866c-43da-93a6-e19999d547f3" providerId="AD" clId="Web-{2573F99B-4376-3D1E-B445-074FE373BBC6}" dt="2021-01-03T12:59:43.103" v="284" actId="1076"/>
          <ac:picMkLst>
            <pc:docMk/>
            <pc:sldMk cId="293999440" sldId="265"/>
            <ac:picMk id="5" creationId="{F9778BF2-866A-4CEE-AB4B-9A48F3614D06}"/>
          </ac:picMkLst>
        </pc:picChg>
        <pc:picChg chg="add del mod">
          <ac:chgData name="Antoine VIGGIANO" userId="S::antoine.viggiano@isen.yncrea.fr::bee6eaf9-866c-43da-93a6-e19999d547f3" providerId="AD" clId="Web-{2573F99B-4376-3D1E-B445-074FE373BBC6}" dt="2021-01-03T12:56:29.005" v="267"/>
          <ac:picMkLst>
            <pc:docMk/>
            <pc:sldMk cId="293999440" sldId="265"/>
            <ac:picMk id="6" creationId="{D5747DB3-6CD3-464B-B4A2-D5A77F36D8C1}"/>
          </ac:picMkLst>
        </pc:picChg>
        <pc:picChg chg="add del mod">
          <ac:chgData name="Antoine VIGGIANO" userId="S::antoine.viggiano@isen.yncrea.fr::bee6eaf9-866c-43da-93a6-e19999d547f3" providerId="AD" clId="Web-{2573F99B-4376-3D1E-B445-074FE373BBC6}" dt="2021-01-03T13:13:04.122" v="288"/>
          <ac:picMkLst>
            <pc:docMk/>
            <pc:sldMk cId="293999440" sldId="265"/>
            <ac:picMk id="7" creationId="{1702D3CB-979F-4632-A75D-5AB948BEF10E}"/>
          </ac:picMkLst>
        </pc:picChg>
        <pc:picChg chg="add mod">
          <ac:chgData name="Antoine VIGGIANO" userId="S::antoine.viggiano@isen.yncrea.fr::bee6eaf9-866c-43da-93a6-e19999d547f3" providerId="AD" clId="Web-{2573F99B-4376-3D1E-B445-074FE373BBC6}" dt="2021-01-03T12:59:39.150" v="283" actId="1076"/>
          <ac:picMkLst>
            <pc:docMk/>
            <pc:sldMk cId="293999440" sldId="265"/>
            <ac:picMk id="8" creationId="{E32903CC-56FE-48D1-AADD-BB09082EF147}"/>
          </ac:picMkLst>
        </pc:picChg>
      </pc:sldChg>
      <pc:sldChg chg="modNotes">
        <pc:chgData name="Antoine VIGGIANO" userId="S::antoine.viggiano@isen.yncrea.fr::bee6eaf9-866c-43da-93a6-e19999d547f3" providerId="AD" clId="Web-{2573F99B-4376-3D1E-B445-074FE373BBC6}" dt="2021-01-03T10:21:22.186" v="199"/>
        <pc:sldMkLst>
          <pc:docMk/>
          <pc:sldMk cId="872392003" sldId="266"/>
        </pc:sldMkLst>
      </pc:sldChg>
      <pc:sldChg chg="modSp">
        <pc:chgData name="Antoine VIGGIANO" userId="S::antoine.viggiano@isen.yncrea.fr::bee6eaf9-866c-43da-93a6-e19999d547f3" providerId="AD" clId="Web-{2573F99B-4376-3D1E-B445-074FE373BBC6}" dt="2021-01-03T09:01:21.053" v="46" actId="20577"/>
        <pc:sldMkLst>
          <pc:docMk/>
          <pc:sldMk cId="2553901281" sldId="268"/>
        </pc:sldMkLst>
        <pc:spChg chg="mod">
          <ac:chgData name="Antoine VIGGIANO" userId="S::antoine.viggiano@isen.yncrea.fr::bee6eaf9-866c-43da-93a6-e19999d547f3" providerId="AD" clId="Web-{2573F99B-4376-3D1E-B445-074FE373BBC6}" dt="2021-01-03T09:01:21.053" v="46" actId="20577"/>
          <ac:spMkLst>
            <pc:docMk/>
            <pc:sldMk cId="2553901281" sldId="268"/>
            <ac:spMk id="28" creationId="{5D0572B5-BD92-4A47-B51D-B80C873AB58E}"/>
          </ac:spMkLst>
        </pc:spChg>
      </pc:sldChg>
      <pc:sldChg chg="modSp">
        <pc:chgData name="Antoine VIGGIANO" userId="S::antoine.viggiano@isen.yncrea.fr::bee6eaf9-866c-43da-93a6-e19999d547f3" providerId="AD" clId="Web-{2573F99B-4376-3D1E-B445-074FE373BBC6}" dt="2021-01-03T09:01:29.851" v="61" actId="20577"/>
        <pc:sldMkLst>
          <pc:docMk/>
          <pc:sldMk cId="3736032921" sldId="269"/>
        </pc:sldMkLst>
        <pc:spChg chg="mod">
          <ac:chgData name="Antoine VIGGIANO" userId="S::antoine.viggiano@isen.yncrea.fr::bee6eaf9-866c-43da-93a6-e19999d547f3" providerId="AD" clId="Web-{2573F99B-4376-3D1E-B445-074FE373BBC6}" dt="2021-01-03T09:01:29.851" v="61" actId="20577"/>
          <ac:spMkLst>
            <pc:docMk/>
            <pc:sldMk cId="3736032921" sldId="269"/>
            <ac:spMk id="28" creationId="{5D0572B5-BD92-4A47-B51D-B80C873AB58E}"/>
          </ac:spMkLst>
        </pc:spChg>
      </pc:sldChg>
      <pc:sldChg chg="delSp modNotes">
        <pc:chgData name="Antoine VIGGIANO" userId="S::antoine.viggiano@isen.yncrea.fr::bee6eaf9-866c-43da-93a6-e19999d547f3" providerId="AD" clId="Web-{2573F99B-4376-3D1E-B445-074FE373BBC6}" dt="2021-01-03T13:39:00.319" v="293"/>
        <pc:sldMkLst>
          <pc:docMk/>
          <pc:sldMk cId="3369182242" sldId="270"/>
        </pc:sldMkLst>
        <pc:spChg chg="del">
          <ac:chgData name="Antoine VIGGIANO" userId="S::antoine.viggiano@isen.yncrea.fr::bee6eaf9-866c-43da-93a6-e19999d547f3" providerId="AD" clId="Web-{2573F99B-4376-3D1E-B445-074FE373BBC6}" dt="2021-01-03T13:38:52.022" v="291"/>
          <ac:spMkLst>
            <pc:docMk/>
            <pc:sldMk cId="3369182242" sldId="270"/>
            <ac:spMk id="2" creationId="{83F570C0-5B23-4BAE-9CB9-49F67C51E1B7}"/>
          </ac:spMkLst>
        </pc:spChg>
        <pc:picChg chg="del">
          <ac:chgData name="Antoine VIGGIANO" userId="S::antoine.viggiano@isen.yncrea.fr::bee6eaf9-866c-43da-93a6-e19999d547f3" providerId="AD" clId="Web-{2573F99B-4376-3D1E-B445-074FE373BBC6}" dt="2021-01-03T13:38:48.881" v="290"/>
          <ac:picMkLst>
            <pc:docMk/>
            <pc:sldMk cId="3369182242" sldId="270"/>
            <ac:picMk id="3" creationId="{A0E8060B-8E8C-4956-893D-FE8D210F6975}"/>
          </ac:picMkLst>
        </pc:picChg>
      </pc:sldChg>
      <pc:sldChg chg="addSp modSp">
        <pc:chgData name="Antoine VIGGIANO" userId="S::antoine.viggiano@isen.yncrea.fr::bee6eaf9-866c-43da-93a6-e19999d547f3" providerId="AD" clId="Web-{2573F99B-4376-3D1E-B445-074FE373BBC6}" dt="2021-01-03T09:10:14.146" v="176" actId="1076"/>
        <pc:sldMkLst>
          <pc:docMk/>
          <pc:sldMk cId="2535129891" sldId="271"/>
        </pc:sldMkLst>
        <pc:spChg chg="add mod">
          <ac:chgData name="Antoine VIGGIANO" userId="S::antoine.viggiano@isen.yncrea.fr::bee6eaf9-866c-43da-93a6-e19999d547f3" providerId="AD" clId="Web-{2573F99B-4376-3D1E-B445-074FE373BBC6}" dt="2021-01-03T09:05:28.935" v="175" actId="1076"/>
          <ac:spMkLst>
            <pc:docMk/>
            <pc:sldMk cId="2535129891" sldId="271"/>
            <ac:spMk id="10" creationId="{33962BFA-B229-481B-B268-D83ECB1750BA}"/>
          </ac:spMkLst>
        </pc:spChg>
        <pc:picChg chg="mod">
          <ac:chgData name="Antoine VIGGIANO" userId="S::antoine.viggiano@isen.yncrea.fr::bee6eaf9-866c-43da-93a6-e19999d547f3" providerId="AD" clId="Web-{2573F99B-4376-3D1E-B445-074FE373BBC6}" dt="2021-01-03T09:10:14.146" v="176" actId="1076"/>
          <ac:picMkLst>
            <pc:docMk/>
            <pc:sldMk cId="2535129891" sldId="271"/>
            <ac:picMk id="5" creationId="{1B412551-F01C-42FF-AF08-995DC0E4C14A}"/>
          </ac:picMkLst>
        </pc:picChg>
      </pc:sldChg>
      <pc:sldChg chg="modNotes">
        <pc:chgData name="Antoine VIGGIANO" userId="S::antoine.viggiano@isen.yncrea.fr::bee6eaf9-866c-43da-93a6-e19999d547f3" providerId="AD" clId="Web-{2573F99B-4376-3D1E-B445-074FE373BBC6}" dt="2021-01-03T10:27:33.513" v="238"/>
        <pc:sldMkLst>
          <pc:docMk/>
          <pc:sldMk cId="1326811455" sldId="273"/>
        </pc:sldMkLst>
      </pc:sldChg>
      <pc:sldChg chg="modNotes">
        <pc:chgData name="Antoine VIGGIANO" userId="S::antoine.viggiano@isen.yncrea.fr::bee6eaf9-866c-43da-93a6-e19999d547f3" providerId="AD" clId="Web-{2573F99B-4376-3D1E-B445-074FE373BBC6}" dt="2021-01-03T10:27:35.935" v="239"/>
        <pc:sldMkLst>
          <pc:docMk/>
          <pc:sldMk cId="3826997506" sldId="274"/>
        </pc:sldMkLst>
      </pc:sldChg>
      <pc:sldChg chg="modSp modNotes">
        <pc:chgData name="Antoine VIGGIANO" userId="S::antoine.viggiano@isen.yncrea.fr::bee6eaf9-866c-43da-93a6-e19999d547f3" providerId="AD" clId="Web-{2573F99B-4376-3D1E-B445-074FE373BBC6}" dt="2021-01-03T10:27:42.326" v="240"/>
        <pc:sldMkLst>
          <pc:docMk/>
          <pc:sldMk cId="1323920671" sldId="275"/>
        </pc:sldMkLst>
        <pc:spChg chg="mod">
          <ac:chgData name="Antoine VIGGIANO" userId="S::antoine.viggiano@isen.yncrea.fr::bee6eaf9-866c-43da-93a6-e19999d547f3" providerId="AD" clId="Web-{2573F99B-4376-3D1E-B445-074FE373BBC6}" dt="2021-01-03T09:01:33.694" v="72" actId="20577"/>
          <ac:spMkLst>
            <pc:docMk/>
            <pc:sldMk cId="1323920671" sldId="275"/>
            <ac:spMk id="28" creationId="{5D0572B5-BD92-4A47-B51D-B80C873AB58E}"/>
          </ac:spMkLst>
        </pc:spChg>
      </pc:sldChg>
      <pc:sldChg chg="modSp modNotes">
        <pc:chgData name="Antoine VIGGIANO" userId="S::antoine.viggiano@isen.yncrea.fr::bee6eaf9-866c-43da-93a6-e19999d547f3" providerId="AD" clId="Web-{2573F99B-4376-3D1E-B445-074FE373BBC6}" dt="2021-01-03T10:27:44.404" v="241"/>
        <pc:sldMkLst>
          <pc:docMk/>
          <pc:sldMk cId="2750380169" sldId="276"/>
        </pc:sldMkLst>
        <pc:spChg chg="mod">
          <ac:chgData name="Antoine VIGGIANO" userId="S::antoine.viggiano@isen.yncrea.fr::bee6eaf9-866c-43da-93a6-e19999d547f3" providerId="AD" clId="Web-{2573F99B-4376-3D1E-B445-074FE373BBC6}" dt="2021-01-03T09:01:38.726" v="83" actId="20577"/>
          <ac:spMkLst>
            <pc:docMk/>
            <pc:sldMk cId="2750380169" sldId="276"/>
            <ac:spMk id="28" creationId="{5D0572B5-BD92-4A47-B51D-B80C873AB58E}"/>
          </ac:spMkLst>
        </pc:spChg>
      </pc:sldChg>
      <pc:sldChg chg="modSp modNotes">
        <pc:chgData name="Antoine VIGGIANO" userId="S::antoine.viggiano@isen.yncrea.fr::bee6eaf9-866c-43da-93a6-e19999d547f3" providerId="AD" clId="Web-{2573F99B-4376-3D1E-B445-074FE373BBC6}" dt="2021-01-03T10:27:46.279" v="242"/>
        <pc:sldMkLst>
          <pc:docMk/>
          <pc:sldMk cId="1516897237" sldId="277"/>
        </pc:sldMkLst>
        <pc:spChg chg="mod">
          <ac:chgData name="Antoine VIGGIANO" userId="S::antoine.viggiano@isen.yncrea.fr::bee6eaf9-866c-43da-93a6-e19999d547f3" providerId="AD" clId="Web-{2573F99B-4376-3D1E-B445-074FE373BBC6}" dt="2021-01-03T09:01:47.554" v="94" actId="20577"/>
          <ac:spMkLst>
            <pc:docMk/>
            <pc:sldMk cId="1516897237" sldId="277"/>
            <ac:spMk id="28" creationId="{5D0572B5-BD92-4A47-B51D-B80C873AB58E}"/>
          </ac:spMkLst>
        </pc:spChg>
      </pc:sldChg>
      <pc:sldChg chg="modSp modNotes">
        <pc:chgData name="Antoine VIGGIANO" userId="S::antoine.viggiano@isen.yncrea.fr::bee6eaf9-866c-43da-93a6-e19999d547f3" providerId="AD" clId="Web-{2573F99B-4376-3D1E-B445-074FE373BBC6}" dt="2021-01-03T10:27:50.404" v="243"/>
        <pc:sldMkLst>
          <pc:docMk/>
          <pc:sldMk cId="1526838431" sldId="278"/>
        </pc:sldMkLst>
        <pc:spChg chg="mod">
          <ac:chgData name="Antoine VIGGIANO" userId="S::antoine.viggiano@isen.yncrea.fr::bee6eaf9-866c-43da-93a6-e19999d547f3" providerId="AD" clId="Web-{2573F99B-4376-3D1E-B445-074FE373BBC6}" dt="2021-01-03T09:01:51.460" v="109" actId="20577"/>
          <ac:spMkLst>
            <pc:docMk/>
            <pc:sldMk cId="1526838431" sldId="278"/>
            <ac:spMk id="28" creationId="{5D0572B5-BD92-4A47-B51D-B80C873AB58E}"/>
          </ac:spMkLst>
        </pc:spChg>
        <pc:picChg chg="mod">
          <ac:chgData name="Antoine VIGGIANO" userId="S::antoine.viggiano@isen.yncrea.fr::bee6eaf9-866c-43da-93a6-e19999d547f3" providerId="AD" clId="Web-{2573F99B-4376-3D1E-B445-074FE373BBC6}" dt="2021-01-03T09:00:09.536" v="39" actId="1076"/>
          <ac:picMkLst>
            <pc:docMk/>
            <pc:sldMk cId="1526838431" sldId="278"/>
            <ac:picMk id="2" creationId="{AF2F3B2E-F931-4ABC-ADA9-E239D2ED3932}"/>
          </ac:picMkLst>
        </pc:picChg>
      </pc:sldChg>
      <pc:sldChg chg="addSp modSp modNotes">
        <pc:chgData name="Antoine VIGGIANO" userId="S::antoine.viggiano@isen.yncrea.fr::bee6eaf9-866c-43da-93a6-e19999d547f3" providerId="AD" clId="Web-{2573F99B-4376-3D1E-B445-074FE373BBC6}" dt="2021-01-03T10:23:38.626" v="206"/>
        <pc:sldMkLst>
          <pc:docMk/>
          <pc:sldMk cId="2934037609" sldId="279"/>
        </pc:sldMkLst>
        <pc:spChg chg="mod">
          <ac:chgData name="Antoine VIGGIANO" userId="S::antoine.viggiano@isen.yncrea.fr::bee6eaf9-866c-43da-93a6-e19999d547f3" providerId="AD" clId="Web-{2573F99B-4376-3D1E-B445-074FE373BBC6}" dt="2021-01-03T09:01:56.789" v="132" actId="20577"/>
          <ac:spMkLst>
            <pc:docMk/>
            <pc:sldMk cId="2934037609" sldId="279"/>
            <ac:spMk id="28" creationId="{5D0572B5-BD92-4A47-B51D-B80C873AB58E}"/>
          </ac:spMkLst>
        </pc:spChg>
        <pc:picChg chg="add mod">
          <ac:chgData name="Antoine VIGGIANO" userId="S::antoine.viggiano@isen.yncrea.fr::bee6eaf9-866c-43da-93a6-e19999d547f3" providerId="AD" clId="Web-{2573F99B-4376-3D1E-B445-074FE373BBC6}" dt="2021-01-03T08:56:09.670" v="8" actId="1076"/>
          <ac:picMkLst>
            <pc:docMk/>
            <pc:sldMk cId="2934037609" sldId="279"/>
            <ac:picMk id="2" creationId="{2B034213-77A6-4E31-B2D5-CDD25841A5F6}"/>
          </ac:picMkLst>
        </pc:picChg>
      </pc:sldChg>
      <pc:sldChg chg="addSp modSp modNotes">
        <pc:chgData name="Antoine VIGGIANO" userId="S::antoine.viggiano@isen.yncrea.fr::bee6eaf9-866c-43da-93a6-e19999d547f3" providerId="AD" clId="Web-{2573F99B-4376-3D1E-B445-074FE373BBC6}" dt="2021-01-03T10:23:41.767" v="210"/>
        <pc:sldMkLst>
          <pc:docMk/>
          <pc:sldMk cId="4179198602" sldId="280"/>
        </pc:sldMkLst>
        <pc:spChg chg="mod">
          <ac:chgData name="Antoine VIGGIANO" userId="S::antoine.viggiano@isen.yncrea.fr::bee6eaf9-866c-43da-93a6-e19999d547f3" providerId="AD" clId="Web-{2573F99B-4376-3D1E-B445-074FE373BBC6}" dt="2021-01-03T09:02:04.039" v="143" actId="20577"/>
          <ac:spMkLst>
            <pc:docMk/>
            <pc:sldMk cId="4179198602" sldId="280"/>
            <ac:spMk id="28" creationId="{5D0572B5-BD92-4A47-B51D-B80C873AB58E}"/>
          </ac:spMkLst>
        </pc:spChg>
        <pc:picChg chg="add mod">
          <ac:chgData name="Antoine VIGGIANO" userId="S::antoine.viggiano@isen.yncrea.fr::bee6eaf9-866c-43da-93a6-e19999d547f3" providerId="AD" clId="Web-{2573F99B-4376-3D1E-B445-074FE373BBC6}" dt="2021-01-03T08:59:37.144" v="38" actId="1076"/>
          <ac:picMkLst>
            <pc:docMk/>
            <pc:sldMk cId="4179198602" sldId="280"/>
            <ac:picMk id="2" creationId="{9602260D-9887-4D2E-9CA4-7BD6D0E87835}"/>
          </ac:picMkLst>
        </pc:picChg>
      </pc:sldChg>
      <pc:sldChg chg="addSp modSp modNotes">
        <pc:chgData name="Antoine VIGGIANO" userId="S::antoine.viggiano@isen.yncrea.fr::bee6eaf9-866c-43da-93a6-e19999d547f3" providerId="AD" clId="Web-{2573F99B-4376-3D1E-B445-074FE373BBC6}" dt="2021-01-03T10:23:44.423" v="215"/>
        <pc:sldMkLst>
          <pc:docMk/>
          <pc:sldMk cId="2653938103" sldId="281"/>
        </pc:sldMkLst>
        <pc:spChg chg="mod">
          <ac:chgData name="Antoine VIGGIANO" userId="S::antoine.viggiano@isen.yncrea.fr::bee6eaf9-866c-43da-93a6-e19999d547f3" providerId="AD" clId="Web-{2573F99B-4376-3D1E-B445-074FE373BBC6}" dt="2021-01-03T09:02:10.195" v="146" actId="20577"/>
          <ac:spMkLst>
            <pc:docMk/>
            <pc:sldMk cId="2653938103" sldId="281"/>
            <ac:spMk id="28" creationId="{5D0572B5-BD92-4A47-B51D-B80C873AB58E}"/>
          </ac:spMkLst>
        </pc:spChg>
        <pc:picChg chg="add mod">
          <ac:chgData name="Antoine VIGGIANO" userId="S::antoine.viggiano@isen.yncrea.fr::bee6eaf9-866c-43da-93a6-e19999d547f3" providerId="AD" clId="Web-{2573F99B-4376-3D1E-B445-074FE373BBC6}" dt="2021-01-03T08:59:26.019" v="35" actId="1076"/>
          <ac:picMkLst>
            <pc:docMk/>
            <pc:sldMk cId="2653938103" sldId="281"/>
            <ac:picMk id="2" creationId="{A82C2954-ACE6-49F0-8A70-D0A78B6EC873}"/>
          </ac:picMkLst>
        </pc:picChg>
      </pc:sldChg>
      <pc:sldChg chg="addSp modSp add replId modNotes">
        <pc:chgData name="Antoine VIGGIANO" userId="S::antoine.viggiano@isen.yncrea.fr::bee6eaf9-866c-43da-93a6-e19999d547f3" providerId="AD" clId="Web-{2573F99B-4376-3D1E-B445-074FE373BBC6}" dt="2021-01-03T10:23:48.095" v="220"/>
        <pc:sldMkLst>
          <pc:docMk/>
          <pc:sldMk cId="3333770157" sldId="282"/>
        </pc:sldMkLst>
        <pc:spChg chg="mod">
          <ac:chgData name="Antoine VIGGIANO" userId="S::antoine.viggiano@isen.yncrea.fr::bee6eaf9-866c-43da-93a6-e19999d547f3" providerId="AD" clId="Web-{2573F99B-4376-3D1E-B445-074FE373BBC6}" dt="2021-01-03T09:02:16.258" v="149" actId="20577"/>
          <ac:spMkLst>
            <pc:docMk/>
            <pc:sldMk cId="3333770157" sldId="282"/>
            <ac:spMk id="28" creationId="{5D0572B5-BD92-4A47-B51D-B80C873AB58E}"/>
          </ac:spMkLst>
        </pc:spChg>
        <pc:picChg chg="add mod">
          <ac:chgData name="Antoine VIGGIANO" userId="S::antoine.viggiano@isen.yncrea.fr::bee6eaf9-866c-43da-93a6-e19999d547f3" providerId="AD" clId="Web-{2573F99B-4376-3D1E-B445-074FE373BBC6}" dt="2021-01-03T08:58:55.049" v="25" actId="1076"/>
          <ac:picMkLst>
            <pc:docMk/>
            <pc:sldMk cId="3333770157" sldId="282"/>
            <ac:picMk id="2" creationId="{787766C8-2C0B-4CA9-A56B-74C0030E4D5C}"/>
          </ac:picMkLst>
        </pc:picChg>
      </pc:sldChg>
      <pc:sldChg chg="addSp modSp add replId modNotes">
        <pc:chgData name="Antoine VIGGIANO" userId="S::antoine.viggiano@isen.yncrea.fr::bee6eaf9-866c-43da-93a6-e19999d547f3" providerId="AD" clId="Web-{2573F99B-4376-3D1E-B445-074FE373BBC6}" dt="2021-01-03T10:23:50.924" v="225"/>
        <pc:sldMkLst>
          <pc:docMk/>
          <pc:sldMk cId="3426952377" sldId="283"/>
        </pc:sldMkLst>
        <pc:spChg chg="mod">
          <ac:chgData name="Antoine VIGGIANO" userId="S::antoine.viggiano@isen.yncrea.fr::bee6eaf9-866c-43da-93a6-e19999d547f3" providerId="AD" clId="Web-{2573F99B-4376-3D1E-B445-074FE373BBC6}" dt="2021-01-03T09:02:26.352" v="152" actId="20577"/>
          <ac:spMkLst>
            <pc:docMk/>
            <pc:sldMk cId="3426952377" sldId="283"/>
            <ac:spMk id="28" creationId="{5D0572B5-BD92-4A47-B51D-B80C873AB58E}"/>
          </ac:spMkLst>
        </pc:spChg>
        <pc:picChg chg="add mod">
          <ac:chgData name="Antoine VIGGIANO" userId="S::antoine.viggiano@isen.yncrea.fr::bee6eaf9-866c-43da-93a6-e19999d547f3" providerId="AD" clId="Web-{2573F99B-4376-3D1E-B445-074FE373BBC6}" dt="2021-01-03T08:59:15.378" v="32" actId="1076"/>
          <ac:picMkLst>
            <pc:docMk/>
            <pc:sldMk cId="3426952377" sldId="283"/>
            <ac:picMk id="2" creationId="{14CDDF7A-71B4-4464-9A94-DFC87050AC90}"/>
          </ac:picMkLst>
        </pc:picChg>
        <pc:picChg chg="mod">
          <ac:chgData name="Antoine VIGGIANO" userId="S::antoine.viggiano@isen.yncrea.fr::bee6eaf9-866c-43da-93a6-e19999d547f3" providerId="AD" clId="Web-{2573F99B-4376-3D1E-B445-074FE373BBC6}" dt="2021-01-03T09:02:29.868" v="155" actId="1076"/>
          <ac:picMkLst>
            <pc:docMk/>
            <pc:sldMk cId="3426952377" sldId="283"/>
            <ac:picMk id="27" creationId="{4024CAC3-7AB6-42EC-A661-3E48E9C8EB76}"/>
          </ac:picMkLst>
        </pc:picChg>
      </pc:sldChg>
      <pc:sldChg chg="add replId">
        <pc:chgData name="Antoine VIGGIANO" userId="S::antoine.viggiano@isen.yncrea.fr::bee6eaf9-866c-43da-93a6-e19999d547f3" providerId="AD" clId="Web-{2573F99B-4376-3D1E-B445-074FE373BBC6}" dt="2021-01-03T13:38:41.537" v="289"/>
        <pc:sldMkLst>
          <pc:docMk/>
          <pc:sldMk cId="3674258104" sldId="284"/>
        </pc:sldMkLst>
      </pc:sldChg>
    </pc:docChg>
  </pc:docChgLst>
  <pc:docChgLst>
    <pc:chgData name="Antoine VIGGIANO" userId="S::antoine.viggiano@isen.yncrea.fr::bee6eaf9-866c-43da-93a6-e19999d547f3" providerId="AD" clId="Web-{CD1B6CF8-9AFB-4457-A4A1-A28D86CDD413}"/>
    <pc:docChg chg="modSld">
      <pc:chgData name="Antoine VIGGIANO" userId="S::antoine.viggiano@isen.yncrea.fr::bee6eaf9-866c-43da-93a6-e19999d547f3" providerId="AD" clId="Web-{CD1B6CF8-9AFB-4457-A4A1-A28D86CDD413}" dt="2021-01-03T08:53:37.440" v="32" actId="1076"/>
      <pc:docMkLst>
        <pc:docMk/>
      </pc:docMkLst>
      <pc:sldChg chg="addSp modSp">
        <pc:chgData name="Antoine VIGGIANO" userId="S::antoine.viggiano@isen.yncrea.fr::bee6eaf9-866c-43da-93a6-e19999d547f3" providerId="AD" clId="Web-{CD1B6CF8-9AFB-4457-A4A1-A28D86CDD413}" dt="2021-01-03T08:52:25.312" v="22" actId="14100"/>
        <pc:sldMkLst>
          <pc:docMk/>
          <pc:sldMk cId="1323920671" sldId="275"/>
        </pc:sldMkLst>
        <pc:spChg chg="add mod">
          <ac:chgData name="Antoine VIGGIANO" userId="S::antoine.viggiano@isen.yncrea.fr::bee6eaf9-866c-43da-93a6-e19999d547f3" providerId="AD" clId="Web-{CD1B6CF8-9AFB-4457-A4A1-A28D86CDD413}" dt="2021-01-03T08:52:25.312" v="22" actId="14100"/>
          <ac:spMkLst>
            <pc:docMk/>
            <pc:sldMk cId="1323920671" sldId="275"/>
            <ac:spMk id="3" creationId="{A79582FD-B002-4CEE-BFBB-7D04685B80D3}"/>
          </ac:spMkLst>
        </pc:spChg>
        <pc:picChg chg="add mod">
          <ac:chgData name="Antoine VIGGIANO" userId="S::antoine.viggiano@isen.yncrea.fr::bee6eaf9-866c-43da-93a6-e19999d547f3" providerId="AD" clId="Web-{CD1B6CF8-9AFB-4457-A4A1-A28D86CDD413}" dt="2021-01-03T08:52:20.156" v="21" actId="1076"/>
          <ac:picMkLst>
            <pc:docMk/>
            <pc:sldMk cId="1323920671" sldId="275"/>
            <ac:picMk id="2" creationId="{0F0D7F4B-56D1-4690-A729-268F4993259E}"/>
          </ac:picMkLst>
        </pc:picChg>
        <pc:picChg chg="mod">
          <ac:chgData name="Antoine VIGGIANO" userId="S::antoine.viggiano@isen.yncrea.fr::bee6eaf9-866c-43da-93a6-e19999d547f3" providerId="AD" clId="Web-{CD1B6CF8-9AFB-4457-A4A1-A28D86CDD413}" dt="2021-01-03T08:49:09.433" v="12" actId="1076"/>
          <ac:picMkLst>
            <pc:docMk/>
            <pc:sldMk cId="1323920671" sldId="275"/>
            <ac:picMk id="27" creationId="{4024CAC3-7AB6-42EC-A661-3E48E9C8EB76}"/>
          </ac:picMkLst>
        </pc:picChg>
      </pc:sldChg>
      <pc:sldChg chg="addSp modSp">
        <pc:chgData name="Antoine VIGGIANO" userId="S::antoine.viggiano@isen.yncrea.fr::bee6eaf9-866c-43da-93a6-e19999d547f3" providerId="AD" clId="Web-{CD1B6CF8-9AFB-4457-A4A1-A28D86CDD413}" dt="2021-01-03T08:52:32.484" v="23" actId="1076"/>
        <pc:sldMkLst>
          <pc:docMk/>
          <pc:sldMk cId="2750380169" sldId="276"/>
        </pc:sldMkLst>
        <pc:picChg chg="add mod">
          <ac:chgData name="Antoine VIGGIANO" userId="S::antoine.viggiano@isen.yncrea.fr::bee6eaf9-866c-43da-93a6-e19999d547f3" providerId="AD" clId="Web-{CD1B6CF8-9AFB-4457-A4A1-A28D86CDD413}" dt="2021-01-03T08:52:32.484" v="23" actId="1076"/>
          <ac:picMkLst>
            <pc:docMk/>
            <pc:sldMk cId="2750380169" sldId="276"/>
            <ac:picMk id="2" creationId="{C9A085BF-DE5C-4181-8B2E-CB1E8A28E4D5}"/>
          </ac:picMkLst>
        </pc:picChg>
      </pc:sldChg>
      <pc:sldChg chg="addSp modSp">
        <pc:chgData name="Antoine VIGGIANO" userId="S::antoine.viggiano@isen.yncrea.fr::bee6eaf9-866c-43da-93a6-e19999d547f3" providerId="AD" clId="Web-{CD1B6CF8-9AFB-4457-A4A1-A28D86CDD413}" dt="2021-01-03T08:52:58.859" v="27" actId="1076"/>
        <pc:sldMkLst>
          <pc:docMk/>
          <pc:sldMk cId="1516897237" sldId="277"/>
        </pc:sldMkLst>
        <pc:picChg chg="add mod">
          <ac:chgData name="Antoine VIGGIANO" userId="S::antoine.viggiano@isen.yncrea.fr::bee6eaf9-866c-43da-93a6-e19999d547f3" providerId="AD" clId="Web-{CD1B6CF8-9AFB-4457-A4A1-A28D86CDD413}" dt="2021-01-03T08:52:58.859" v="27" actId="1076"/>
          <ac:picMkLst>
            <pc:docMk/>
            <pc:sldMk cId="1516897237" sldId="277"/>
            <ac:picMk id="2" creationId="{D7639A26-1774-421F-BCE1-00EFA27E59D0}"/>
          </ac:picMkLst>
        </pc:picChg>
      </pc:sldChg>
      <pc:sldChg chg="addSp modSp">
        <pc:chgData name="Antoine VIGGIANO" userId="S::antoine.viggiano@isen.yncrea.fr::bee6eaf9-866c-43da-93a6-e19999d547f3" providerId="AD" clId="Web-{CD1B6CF8-9AFB-4457-A4A1-A28D86CDD413}" dt="2021-01-03T08:53:37.440" v="32" actId="1076"/>
        <pc:sldMkLst>
          <pc:docMk/>
          <pc:sldMk cId="1526838431" sldId="278"/>
        </pc:sldMkLst>
        <pc:picChg chg="add mod">
          <ac:chgData name="Antoine VIGGIANO" userId="S::antoine.viggiano@isen.yncrea.fr::bee6eaf9-866c-43da-93a6-e19999d547f3" providerId="AD" clId="Web-{CD1B6CF8-9AFB-4457-A4A1-A28D86CDD413}" dt="2021-01-03T08:53:37.440" v="32" actId="1076"/>
          <ac:picMkLst>
            <pc:docMk/>
            <pc:sldMk cId="1526838431" sldId="278"/>
            <ac:picMk id="2" creationId="{AF2F3B2E-F931-4ABC-ADA9-E239D2ED3932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3T02:19:21.462" idx="2">
    <p:pos x="10" y="10"/>
    <p:text>Val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3T02:19:07.837" idx="1">
    <p:pos x="10" y="10"/>
    <p:text>Val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B930A-D999-4D87-948B-7D1296642AD0}" type="datetimeFigureOut">
              <a:rPr lang="fr-FR"/>
              <a:t>04/01/2021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469CD-EF0E-42E0-BA53-61DE0F789C3C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23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00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Valentin</a:t>
            </a:r>
          </a:p>
          <a:p>
            <a:r>
              <a:rPr lang="en-US">
                <a:cs typeface="Calibri"/>
              </a:rPr>
              <a:t>Tout </a:t>
            </a:r>
            <a:r>
              <a:rPr lang="en-US" err="1">
                <a:cs typeface="Calibri"/>
              </a:rPr>
              <a:t>d’abord</a:t>
            </a:r>
            <a:r>
              <a:rPr lang="en-US">
                <a:cs typeface="Calibri"/>
              </a:rPr>
              <a:t>, on a commence par </a:t>
            </a:r>
            <a:r>
              <a:rPr lang="en-US" err="1">
                <a:cs typeface="Calibri"/>
              </a:rPr>
              <a:t>rassembler</a:t>
            </a:r>
            <a:r>
              <a:rPr lang="en-US">
                <a:cs typeface="Calibri"/>
              </a:rPr>
              <a:t> des artefacts pour </a:t>
            </a:r>
            <a:r>
              <a:rPr lang="en-US" err="1">
                <a:cs typeface="Calibri"/>
              </a:rPr>
              <a:t>avoir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infos</a:t>
            </a:r>
            <a:r>
              <a:rPr lang="en-US">
                <a:cs typeface="Calibri"/>
              </a:rPr>
              <a:t> sur les PC des suspects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Fichiers</a:t>
            </a:r>
            <a:r>
              <a:rPr lang="en-US">
                <a:cs typeface="Calibri"/>
              </a:rPr>
              <a:t> recent : avec </a:t>
            </a:r>
            <a:r>
              <a:rPr lang="en-US" err="1">
                <a:cs typeface="Calibri"/>
              </a:rPr>
              <a:t>certains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fichiers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l’on</a:t>
            </a:r>
            <a:r>
              <a:rPr lang="en-US">
                <a:cs typeface="Calibri"/>
              </a:rPr>
              <a:t> ne </a:t>
            </a:r>
            <a:r>
              <a:rPr lang="en-US" err="1">
                <a:cs typeface="Calibri"/>
              </a:rPr>
              <a:t>retrouvait</a:t>
            </a:r>
            <a:r>
              <a:rPr lang="en-US">
                <a:cs typeface="Calibri"/>
              </a:rPr>
              <a:t> pas aux emplacements </a:t>
            </a:r>
            <a:r>
              <a:rPr lang="en-US" err="1">
                <a:cs typeface="Calibri"/>
              </a:rPr>
              <a:t>indiqués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Cache discord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Profil</a:t>
            </a:r>
            <a:r>
              <a:rPr lang="en-US">
                <a:cs typeface="Calibri"/>
              </a:rPr>
              <a:t> volatility</a:t>
            </a:r>
          </a:p>
          <a:p>
            <a:pPr lvl="1"/>
            <a:r>
              <a:rPr lang="en-US" err="1">
                <a:cs typeface="Calibri"/>
              </a:rPr>
              <a:t>Narcos</a:t>
            </a:r>
            <a:r>
              <a:rPr lang="en-US">
                <a:cs typeface="Calibri"/>
              </a:rPr>
              <a:t> 1 et </a:t>
            </a:r>
            <a:r>
              <a:rPr lang="en-US" err="1">
                <a:cs typeface="Calibri"/>
              </a:rPr>
              <a:t>Narcos</a:t>
            </a:r>
            <a:r>
              <a:rPr lang="en-US">
                <a:cs typeface="Calibri"/>
              </a:rPr>
              <a:t> 2 : </a:t>
            </a:r>
            <a:r>
              <a:rPr lang="en-US" err="1">
                <a:cs typeface="Calibri"/>
              </a:rPr>
              <a:t>Profils</a:t>
            </a:r>
            <a:r>
              <a:rPr lang="en-US">
                <a:cs typeface="Calibri"/>
              </a:rPr>
              <a:t> existent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fonctionnent</a:t>
            </a:r>
            <a:r>
              <a:rPr lang="en-US">
                <a:cs typeface="Calibri"/>
              </a:rPr>
              <a:t> pas</a:t>
            </a:r>
          </a:p>
          <a:p>
            <a:pPr lvl="1"/>
            <a:r>
              <a:rPr lang="en-US" err="1">
                <a:cs typeface="Calibri"/>
              </a:rPr>
              <a:t>Narcos</a:t>
            </a:r>
            <a:r>
              <a:rPr lang="en-US">
                <a:cs typeface="Calibri"/>
              </a:rPr>
              <a:t> 3 : Pas de </a:t>
            </a:r>
            <a:r>
              <a:rPr lang="en-US" err="1">
                <a:cs typeface="Calibri"/>
              </a:rPr>
              <a:t>profil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85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Poubelle</a:t>
            </a:r>
            <a:r>
              <a:rPr lang="en-US">
                <a:cs typeface="Calibri"/>
              </a:rPr>
              <a:t> de Steve </a:t>
            </a:r>
            <a:r>
              <a:rPr lang="en-US" err="1">
                <a:cs typeface="Calibri"/>
              </a:rPr>
              <a:t>puis</a:t>
            </a:r>
            <a:r>
              <a:rPr lang="en-US">
                <a:cs typeface="Calibri"/>
              </a:rPr>
              <a:t> Jane ( </a:t>
            </a:r>
            <a:r>
              <a:rPr lang="en-US" err="1">
                <a:cs typeface="Calibri"/>
              </a:rPr>
              <a:t>aussi</a:t>
            </a:r>
            <a:r>
              <a:rPr lang="en-US">
                <a:cs typeface="Calibri"/>
              </a:rPr>
              <a:t> contact_card.zip)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mongrel mob fatherland qui </a:t>
            </a:r>
            <a:r>
              <a:rPr lang="en-US" err="1">
                <a:cs typeface="Calibri"/>
              </a:rPr>
              <a:t>est</a:t>
            </a:r>
            <a:r>
              <a:rPr lang="en-US">
                <a:cs typeface="Calibri"/>
              </a:rPr>
              <a:t> un gang de nouvelle </a:t>
            </a:r>
            <a:r>
              <a:rPr lang="en-US" err="1">
                <a:cs typeface="Calibri"/>
              </a:rPr>
              <a:t>zeland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très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actif</a:t>
            </a:r>
            <a:r>
              <a:rPr lang="en-US">
                <a:cs typeface="Calibri"/>
              </a:rPr>
              <a:t> dans tout le pays (+1000 </a:t>
            </a:r>
            <a:r>
              <a:rPr lang="en-US" err="1">
                <a:cs typeface="Calibri"/>
              </a:rPr>
              <a:t>membres</a:t>
            </a:r>
            <a:r>
              <a:rPr lang="en-US">
                <a:cs typeface="Calibri"/>
              </a:rPr>
              <a:t>)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Puis</a:t>
            </a:r>
            <a:r>
              <a:rPr lang="en-US">
                <a:cs typeface="Calibri"/>
              </a:rPr>
              <a:t> on a trouvé des images de drogues et </a:t>
            </a:r>
            <a:r>
              <a:rPr lang="en-US" err="1">
                <a:cs typeface="Calibri"/>
              </a:rPr>
              <a:t>d’argent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probablement</a:t>
            </a:r>
            <a:r>
              <a:rPr lang="en-US">
                <a:cs typeface="Calibri"/>
              </a:rPr>
              <a:t> à Steve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Dans le cache web de </a:t>
            </a:r>
            <a:r>
              <a:rPr lang="en-US" err="1">
                <a:cs typeface="Calibri"/>
              </a:rPr>
              <a:t>steve</a:t>
            </a:r>
            <a:r>
              <a:rPr lang="en-US">
                <a:cs typeface="Calibri"/>
              </a:rPr>
              <a:t> on a trouvé </a:t>
            </a:r>
            <a:r>
              <a:rPr lang="en-US" err="1">
                <a:cs typeface="Calibri"/>
              </a:rPr>
              <a:t>où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était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téléchargé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l’image</a:t>
            </a:r>
            <a:r>
              <a:rPr lang="en-US">
                <a:cs typeface="Calibri"/>
              </a:rPr>
              <a:t> de droite,</a:t>
            </a:r>
          </a:p>
          <a:p>
            <a:r>
              <a:rPr lang="en-US" err="1">
                <a:cs typeface="Calibri"/>
              </a:rPr>
              <a:t>celle</a:t>
            </a:r>
            <a:r>
              <a:rPr lang="en-US">
                <a:cs typeface="Calibri"/>
              </a:rPr>
              <a:t>-ci </a:t>
            </a:r>
            <a:r>
              <a:rPr lang="en-US" err="1">
                <a:cs typeface="Calibri"/>
              </a:rPr>
              <a:t>étant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stockée</a:t>
            </a:r>
            <a:r>
              <a:rPr lang="en-US">
                <a:cs typeface="Calibri"/>
              </a:rPr>
              <a:t> sur un bucket s3 on </a:t>
            </a:r>
            <a:r>
              <a:rPr lang="en-US" err="1">
                <a:cs typeface="Calibri"/>
              </a:rPr>
              <a:t>s’est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était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peut-être</a:t>
            </a:r>
            <a:r>
              <a:rPr lang="en-US">
                <a:cs typeface="Calibri"/>
              </a:rPr>
              <a:t> mal configure, visible </a:t>
            </a:r>
            <a:r>
              <a:rPr lang="en-US" err="1">
                <a:cs typeface="Calibri"/>
              </a:rPr>
              <a:t>publiquement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rechant</a:t>
            </a:r>
            <a:r>
              <a:rPr lang="en-US">
                <a:cs typeface="Calibri"/>
              </a:rPr>
              <a:t> encore un </a:t>
            </a:r>
            <a:r>
              <a:rPr lang="en-US" err="1">
                <a:cs typeface="Calibri"/>
              </a:rPr>
              <a:t>peu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inm</a:t>
            </a:r>
            <a:r>
              <a:rPr lang="en-US">
                <a:cs typeface="Calibri"/>
              </a:rPr>
              <a:t>-baobab prod on </a:t>
            </a:r>
            <a:r>
              <a:rPr lang="en-US" err="1">
                <a:cs typeface="Calibri"/>
              </a:rPr>
              <a:t>s’est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finalemen,t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rendu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compte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c’était</a:t>
            </a:r>
            <a:r>
              <a:rPr lang="en-US">
                <a:cs typeface="Calibri"/>
              </a:rPr>
              <a:t> un bucket de </a:t>
            </a:r>
            <a:r>
              <a:rPr lang="en-US" err="1">
                <a:cs typeface="Calibri"/>
              </a:rPr>
              <a:t>pinterest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Efin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l’image</a:t>
            </a:r>
            <a:r>
              <a:rPr lang="en-US">
                <a:cs typeface="Calibri"/>
              </a:rPr>
              <a:t> de police sur le PC de Jane </a:t>
            </a:r>
            <a:r>
              <a:rPr lang="en-US" err="1">
                <a:cs typeface="Calibri"/>
              </a:rPr>
              <a:t>était</a:t>
            </a:r>
            <a:r>
              <a:rPr lang="en-US">
                <a:cs typeface="Calibri"/>
              </a:rPr>
              <a:t> dans </a:t>
            </a:r>
            <a:r>
              <a:rPr lang="en-US" err="1">
                <a:cs typeface="Calibri"/>
              </a:rPr>
              <a:t>sa</a:t>
            </a:r>
            <a:r>
              <a:rPr lang="en-US">
                <a:cs typeface="Calibri"/>
              </a:rPr>
              <a:t> poubelle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12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Valentin </a:t>
            </a:r>
          </a:p>
          <a:p>
            <a:r>
              <a:rPr lang="en-US">
                <a:cs typeface="Calibri"/>
              </a:rPr>
              <a:t>Sur le pc de </a:t>
            </a:r>
            <a:r>
              <a:rPr lang="en-US" err="1">
                <a:cs typeface="Calibri"/>
              </a:rPr>
              <a:t>steve</a:t>
            </a:r>
            <a:r>
              <a:rPr lang="en-US">
                <a:cs typeface="Calibri"/>
              </a:rPr>
              <a:t> on a trouvé </a:t>
            </a:r>
            <a:r>
              <a:rPr lang="en-US" err="1">
                <a:cs typeface="Calibri"/>
              </a:rPr>
              <a:t>quelques</a:t>
            </a:r>
            <a:r>
              <a:rPr lang="en-US">
                <a:cs typeface="Calibri"/>
              </a:rPr>
              <a:t> images de </a:t>
            </a:r>
            <a:r>
              <a:rPr lang="en-US" err="1">
                <a:cs typeface="Calibri"/>
              </a:rPr>
              <a:t>différents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trajets</a:t>
            </a:r>
            <a:r>
              <a:rPr lang="en-US">
                <a:cs typeface="Calibri"/>
              </a:rPr>
              <a:t> aux </a:t>
            </a:r>
            <a:r>
              <a:rPr lang="en-US" err="1">
                <a:cs typeface="Calibri"/>
              </a:rPr>
              <a:t>alentours</a:t>
            </a:r>
            <a:r>
              <a:rPr lang="en-US">
                <a:cs typeface="Calibri"/>
              </a:rPr>
              <a:t> de wellington</a:t>
            </a:r>
          </a:p>
          <a:p>
            <a:r>
              <a:rPr lang="en-US">
                <a:cs typeface="Calibri"/>
              </a:rPr>
              <a:t>Stokes Valley : On </a:t>
            </a:r>
            <a:r>
              <a:rPr lang="en-US" err="1">
                <a:cs typeface="Calibri"/>
              </a:rPr>
              <a:t>sait</a:t>
            </a:r>
            <a:r>
              <a:rPr lang="en-US">
                <a:cs typeface="Calibri"/>
              </a:rPr>
              <a:t> pas trop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486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Valentin </a:t>
            </a:r>
          </a:p>
          <a:p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fouillant</a:t>
            </a:r>
            <a:r>
              <a:rPr lang="en-US">
                <a:cs typeface="Calibri"/>
              </a:rPr>
              <a:t> le PC de Jane, on a trouvé </a:t>
            </a:r>
            <a:r>
              <a:rPr lang="en-US" err="1">
                <a:cs typeface="Calibri"/>
              </a:rPr>
              <a:t>d’autres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éléments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intéressants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RAT : Quasar</a:t>
            </a:r>
          </a:p>
          <a:p>
            <a:r>
              <a:rPr lang="en-US">
                <a:cs typeface="Calibri"/>
              </a:rPr>
              <a:t>Settings </a:t>
            </a:r>
            <a:r>
              <a:rPr lang="en-US" err="1">
                <a:cs typeface="Calibri"/>
              </a:rPr>
              <a:t>concernant</a:t>
            </a:r>
            <a:r>
              <a:rPr lang="en-US">
                <a:cs typeface="Calibri"/>
              </a:rPr>
              <a:t> John </a:t>
            </a:r>
            <a:r>
              <a:rPr lang="en-US" err="1">
                <a:cs typeface="Calibri"/>
              </a:rPr>
              <a:t>était</a:t>
            </a:r>
            <a:r>
              <a:rPr lang="en-US">
                <a:cs typeface="Calibri"/>
              </a:rPr>
              <a:t> dans la corbeille de Jane</a:t>
            </a:r>
          </a:p>
          <a:p>
            <a:r>
              <a:rPr lang="en-US">
                <a:cs typeface="Calibri"/>
              </a:rPr>
              <a:t>On </a:t>
            </a:r>
            <a:r>
              <a:rPr lang="en-US" err="1">
                <a:cs typeface="Calibri"/>
              </a:rPr>
              <a:t>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voir</a:t>
            </a:r>
            <a:r>
              <a:rPr lang="en-US">
                <a:cs typeface="Calibri"/>
              </a:rPr>
              <a:t> par la suite les </a:t>
            </a:r>
            <a:r>
              <a:rPr lang="en-US" err="1">
                <a:cs typeface="Calibri"/>
              </a:rPr>
              <a:t>différentes</a:t>
            </a:r>
            <a:r>
              <a:rPr lang="en-US">
                <a:cs typeface="Calibri"/>
              </a:rPr>
              <a:t> pages html qui </a:t>
            </a:r>
            <a:r>
              <a:rPr lang="en-US" err="1">
                <a:cs typeface="Calibri"/>
              </a:rPr>
              <a:t>contiennent</a:t>
            </a:r>
            <a:r>
              <a:rPr lang="en-US">
                <a:cs typeface="Calibri"/>
              </a:rPr>
              <a:t> des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133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Kelly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954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Kelly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195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Kelly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568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Dans les log de quasar, on a </a:t>
            </a:r>
            <a:r>
              <a:rPr lang="en-US" err="1">
                <a:cs typeface="Calibri"/>
              </a:rPr>
              <a:t>également</a:t>
            </a:r>
            <a:r>
              <a:rPr lang="en-US">
                <a:cs typeface="Calibri"/>
              </a:rPr>
              <a:t> trouvé un </a:t>
            </a:r>
            <a:r>
              <a:rPr lang="en-US" err="1">
                <a:cs typeface="Calibri"/>
              </a:rPr>
              <a:t>fichier</a:t>
            </a:r>
            <a:r>
              <a:rPr lang="en-US">
                <a:cs typeface="Calibri"/>
              </a:rPr>
              <a:t> BNE et un mot de passe </a:t>
            </a:r>
            <a:r>
              <a:rPr lang="en-US" err="1">
                <a:cs typeface="Calibri"/>
              </a:rPr>
              <a:t>elchapo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49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 a </a:t>
            </a:r>
            <a:r>
              <a:rPr lang="en-US" err="1">
                <a:cs typeface="Calibri"/>
              </a:rPr>
              <a:t>réutilisé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logiciel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stéganographie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utilisé</a:t>
            </a:r>
            <a:r>
              <a:rPr lang="en-US">
                <a:cs typeface="Calibri"/>
              </a:rPr>
              <a:t> par John pour </a:t>
            </a:r>
            <a:r>
              <a:rPr lang="en-US" err="1">
                <a:cs typeface="Calibri"/>
              </a:rPr>
              <a:t>cacher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une</a:t>
            </a:r>
            <a:r>
              <a:rPr lang="en-US">
                <a:cs typeface="Calibri"/>
              </a:rPr>
              <a:t> information pour </a:t>
            </a:r>
            <a:r>
              <a:rPr lang="en-US" err="1">
                <a:cs typeface="Calibri"/>
              </a:rPr>
              <a:t>l’envoyer</a:t>
            </a:r>
            <a:r>
              <a:rPr lang="en-US">
                <a:cs typeface="Calibri"/>
              </a:rPr>
              <a:t> à Steve à travers de </a:t>
            </a:r>
            <a:r>
              <a:rPr lang="en-US" err="1">
                <a:cs typeface="Calibri"/>
              </a:rPr>
              <a:t>l’image</a:t>
            </a:r>
            <a:r>
              <a:rPr lang="en-US">
                <a:cs typeface="Calibri"/>
              </a:rPr>
              <a:t> BNE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05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Kelly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26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023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Kelly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48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Kelly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70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Retournons</a:t>
            </a:r>
            <a:r>
              <a:rPr lang="en-US">
                <a:cs typeface="Calibri"/>
              </a:rPr>
              <a:t> dans les logs de quasar.</a:t>
            </a:r>
          </a:p>
          <a:p>
            <a:r>
              <a:rPr lang="en-US">
                <a:cs typeface="Calibri"/>
              </a:rPr>
              <a:t>On a </a:t>
            </a:r>
            <a:r>
              <a:rPr lang="en-US" err="1">
                <a:cs typeface="Calibri"/>
              </a:rPr>
              <a:t>indentifié</a:t>
            </a:r>
            <a:r>
              <a:rPr lang="en-US">
                <a:cs typeface="Calibri"/>
              </a:rPr>
              <a:t> le client mail </a:t>
            </a:r>
            <a:r>
              <a:rPr lang="en-US" err="1">
                <a:cs typeface="Calibri"/>
              </a:rPr>
              <a:t>utilisé</a:t>
            </a:r>
            <a:r>
              <a:rPr lang="en-US">
                <a:cs typeface="Calibri"/>
              </a:rPr>
              <a:t> par les 3 suspects </a:t>
            </a:r>
            <a:r>
              <a:rPr lang="en-US" err="1">
                <a:cs typeface="Calibri"/>
              </a:rPr>
              <a:t>ainsi</a:t>
            </a:r>
            <a:r>
              <a:rPr lang="en-US">
                <a:cs typeface="Calibri"/>
              </a:rPr>
              <a:t> que les </a:t>
            </a:r>
            <a:r>
              <a:rPr lang="en-US" err="1">
                <a:cs typeface="Calibri"/>
              </a:rPr>
              <a:t>identifiants</a:t>
            </a:r>
            <a:r>
              <a:rPr lang="en-US">
                <a:cs typeface="Calibri"/>
              </a:rPr>
              <a:t> de John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511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Dans </a:t>
            </a:r>
            <a:r>
              <a:rPr lang="en-US" err="1">
                <a:cs typeface="Calibri"/>
              </a:rPr>
              <a:t>ses</a:t>
            </a:r>
            <a:r>
              <a:rPr lang="en-US">
                <a:cs typeface="Calibri"/>
              </a:rPr>
              <a:t> mails, on a </a:t>
            </a:r>
            <a:r>
              <a:rPr lang="en-US" err="1">
                <a:cs typeface="Calibri"/>
              </a:rPr>
              <a:t>pu</a:t>
            </a:r>
            <a:r>
              <a:rPr lang="en-US">
                <a:cs typeface="Calibri"/>
              </a:rPr>
              <a:t> trouvé le lien du discord sur </a:t>
            </a:r>
            <a:r>
              <a:rPr lang="en-US" err="1">
                <a:cs typeface="Calibri"/>
              </a:rPr>
              <a:t>lequel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ils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conversaient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22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Et on a </a:t>
            </a:r>
            <a:r>
              <a:rPr lang="en-US" err="1">
                <a:cs typeface="Calibri"/>
              </a:rPr>
              <a:t>pu</a:t>
            </a:r>
            <a:r>
              <a:rPr lang="en-US">
                <a:cs typeface="Calibri"/>
              </a:rPr>
              <a:t> trouvé le </a:t>
            </a:r>
            <a:r>
              <a:rPr lang="en-US" err="1">
                <a:cs typeface="Calibri"/>
              </a:rPr>
              <a:t>fichier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chiffré</a:t>
            </a:r>
            <a:r>
              <a:rPr lang="en-US">
                <a:cs typeface="Calibri"/>
              </a:rPr>
              <a:t> qui </a:t>
            </a:r>
            <a:r>
              <a:rPr lang="en-US" err="1">
                <a:cs typeface="Calibri"/>
              </a:rPr>
              <a:t>s’appelle</a:t>
            </a:r>
            <a:r>
              <a:rPr lang="en-US">
                <a:cs typeface="Calibri"/>
              </a:rPr>
              <a:t> secret, vu dans les </a:t>
            </a:r>
            <a:r>
              <a:rPr lang="en-US" err="1">
                <a:cs typeface="Calibri"/>
              </a:rPr>
              <a:t>diapos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précédentes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721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Et </a:t>
            </a:r>
            <a:r>
              <a:rPr lang="en-US" err="1">
                <a:cs typeface="Calibri"/>
              </a:rPr>
              <a:t>enfin</a:t>
            </a:r>
            <a:r>
              <a:rPr lang="en-US">
                <a:cs typeface="Calibri"/>
              </a:rPr>
              <a:t> on </a:t>
            </a:r>
            <a:r>
              <a:rPr lang="en-US" err="1">
                <a:cs typeface="Calibri"/>
              </a:rPr>
              <a:t>voit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qu’il</a:t>
            </a:r>
            <a:r>
              <a:rPr lang="en-US">
                <a:cs typeface="Calibri"/>
              </a:rPr>
              <a:t> a bien </a:t>
            </a:r>
            <a:r>
              <a:rPr lang="en-US" err="1">
                <a:cs typeface="Calibri"/>
              </a:rPr>
              <a:t>envoyé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l’image</a:t>
            </a:r>
            <a:r>
              <a:rPr lang="en-US">
                <a:cs typeface="Calibri"/>
              </a:rPr>
              <a:t> BNE qui </a:t>
            </a:r>
            <a:r>
              <a:rPr lang="en-US" err="1">
                <a:cs typeface="Calibri"/>
              </a:rPr>
              <a:t>contient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l’image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cachée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chiffrée</a:t>
            </a:r>
            <a:r>
              <a:rPr lang="en-US">
                <a:cs typeface="Calibri"/>
              </a:rPr>
              <a:t> de la valise </a:t>
            </a:r>
            <a:r>
              <a:rPr lang="en-US" err="1">
                <a:cs typeface="Calibri"/>
              </a:rPr>
              <a:t>contenant</a:t>
            </a:r>
            <a:r>
              <a:rPr lang="en-US">
                <a:cs typeface="Calibri"/>
              </a:rPr>
              <a:t> la drogue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872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932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03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408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96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191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306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940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35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99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29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154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604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29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69CD-EF0E-42E0-BA53-61DE0F789C3C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11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19A67-716E-40C6-BF7F-808626F34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12A228-39AB-4438-BC68-9CE78164A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60BF38-F86F-47C8-88E7-C543C347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C59AB-5260-4BD5-9AA0-8659EF065251}" type="datetime1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2FCC4-C934-4307-9A40-9325A290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8DA7F2-B64A-4286-96D0-8BA4CF8A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7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F0149-CFEF-4F36-8908-89A30AD7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77C757-F716-4E3B-99B5-2D61F174F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7FFCE6-7550-47F3-8010-20F8A72F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F6BD7-A90C-45A4-86D9-FAD3C4233200}" type="datetime1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578570-9913-474B-9324-1096662D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980C96-BB75-4A0D-90F7-7F590F3A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10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029A7C-0AE2-4DE4-93DF-73F0E78E4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D19E12-13CA-4936-988E-B31DC264B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D2183B-9011-41E9-B2A6-BEA859BB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E77-AF4C-4AE1-99CA-52D10E26D1FC}" type="datetime1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BDA9B2-125A-4200-A5F0-A9907F7A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7CA5F7-B8D3-4C37-B4B5-A83BAFD4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52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CCD50-481D-4863-81BC-DEEAE33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963333-16D3-4A1E-B3DF-BA2813F5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47B2B7-92C2-4EBE-B0EB-8E9BDEF7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C1F0-B7F0-4825-A5DC-DD45A206F57A}" type="datetime1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1A1ADC-865F-49BA-9C79-98BBB0FF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550627-A85D-4C7E-ADD9-8D1E95C3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3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64962-8349-44D5-BE24-FDDAED7B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442941-4900-42D1-A972-408533F3A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5BA1B-5E32-432A-BF30-25654678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871-9DA7-41F5-9837-53C6C7CBC9A6}" type="datetime1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4BD26E-4AC7-424C-9553-AFED131B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04C3C8-DAFA-48D7-8B77-38A4C392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0DFE03-AAEE-45B1-888F-1B361AF4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2FC45-4DC0-4359-A3D6-D91324072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77759A-5348-4F34-BFA2-AD15E7578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F9D4F0-C84B-4B47-8DE3-5347426A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8C7F-0985-4E12-A5DB-CE894F62DB1D}" type="datetime1">
              <a:rPr lang="fr-FR" smtClean="0"/>
              <a:t>04/01/2021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02CB6C-696A-46A1-B2F9-DD0237B7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A0CA12-E166-4345-8040-CCC4A3B5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36D08-1999-4056-8FC9-62A0F484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8F3E86-FE92-4385-9D2B-38BEAA28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027BDC-D41A-4930-8B26-84D4D0CC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0A988E-1530-4436-B62A-017DE4D8F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C5A729-B27A-427E-85D8-339E6F33A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8BD818-B04E-4F9D-ABB0-C6D0DC0A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3BF9-53B6-4E53-9B65-E711C8DA70D9}" type="datetime1">
              <a:rPr lang="fr-FR" smtClean="0"/>
              <a:t>04/01/2021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ED604B-2062-4858-BE8B-43D7F14F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72CD549-98D9-4CF2-AA33-FED85AD9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78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66B567-8148-4848-A1E9-30F4072A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7CF105-1F8C-4610-8A00-DC87AFA1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CCE9F-F3A3-4458-8C8C-6E02EF1EECB1}" type="datetime1">
              <a:rPr lang="fr-FR" smtClean="0"/>
              <a:t>04/01/2021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265F0D-A04E-4984-941E-AE1FD705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A005EB-A907-4476-8AE2-0874FC78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06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D6AD12-3C8E-4475-8303-E1AB7EF9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D5458-FDA9-4C41-9C7A-31BD5936EEF5}" type="datetime1">
              <a:rPr lang="fr-FR" smtClean="0"/>
              <a:t>04/01/2021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B15228-098D-4E52-86D3-72CA467D8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13775D-F7F6-4AF1-B6FD-8A00E83F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62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18A71-70E5-463D-909F-0A81D380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3286C-2C7E-4E27-B3F1-DDA8975D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57D9F1-982C-4D6E-9D50-B230514D3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17B804-51FB-435A-A9CF-91F5AF52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87DF-585A-4D19-9B27-417FD5F1FC73}" type="datetime1">
              <a:rPr lang="fr-FR" smtClean="0"/>
              <a:t>04/01/2021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5EB166-7A2D-47D2-88D6-A715195D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FCFDC1-388C-45A7-97CD-B3DA7F1C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48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BA42B-3F75-4774-908F-E17B7C82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CA043B-87C2-4C53-A99F-334D86EB8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78326D-2EA3-4A24-8A08-9180EE6A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728068-611D-402A-BC1B-B31AE236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4083-B37A-43CB-B59F-118918194CC0}" type="datetime1">
              <a:rPr lang="fr-FR" smtClean="0"/>
              <a:t>04/01/2021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F60166-A201-4D38-82B5-94123FEF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9305A-9CE6-4342-8873-3A619532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71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030F62-AD5D-4FAD-928F-CB4476E3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46583-B0B5-4114-92A9-FA236BA8D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0A7EB4-AF8B-4D8A-8B4E-9A7D2E363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0BC4-5D35-41B1-8AFC-630D2270B27E}" type="datetime1">
              <a:rPr lang="fr-FR" smtClean="0"/>
              <a:t>04/01/2021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1F62E4-5629-405A-B997-321F6D62E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357D52-8247-4095-B8E1-428626CE1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1B7-D5FB-434B-9EEF-B7C6C4956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80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omments" Target="../comments/comment2.xml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microsoft.com/office/2007/relationships/hdphoto" Target="../media/hdphoto1.wdp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EB90B0-8A0E-4D06-A63D-5954C89F0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CEEC9E1-AA73-485C-8D07-CF0BECCC6A55}"/>
              </a:ext>
            </a:extLst>
          </p:cNvPr>
          <p:cNvSpPr txBox="1">
            <a:spLocks/>
          </p:cNvSpPr>
          <p:nvPr/>
        </p:nvSpPr>
        <p:spPr>
          <a:xfrm>
            <a:off x="1524000" y="2962491"/>
            <a:ext cx="9144000" cy="93301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mbria"/>
              </a:rPr>
              <a:t>Forensic</a:t>
            </a:r>
            <a:endParaRPr lang="fr-FR" err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5036B-5CC3-4FCD-A890-81B4B270B81C}"/>
              </a:ext>
            </a:extLst>
          </p:cNvPr>
          <p:cNvSpPr txBox="1">
            <a:spLocks/>
          </p:cNvSpPr>
          <p:nvPr/>
        </p:nvSpPr>
        <p:spPr>
          <a:xfrm>
            <a:off x="1479287" y="6191409"/>
            <a:ext cx="10773056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Antoine VIGGIANO -  Valentin MAGNAN – Kelly BOUTEMEUR – Théo SODA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2E35C9-3092-486C-B2A4-E24FA3FE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3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9E055A-61C1-43F3-BEE6-81E46DCD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42" y="1693555"/>
            <a:ext cx="6467475" cy="6953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C556BEC-F822-48E6-8FAD-DD5F035FE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42" y="2595357"/>
            <a:ext cx="3876675" cy="10953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5B03AC-3AC2-4191-AA4A-B12C68395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90" y="3800233"/>
            <a:ext cx="9439175" cy="24246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117200B-DEDA-4588-8E5D-582489F50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724" y="4091911"/>
            <a:ext cx="9974562" cy="2317082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191536"/>
            <a:ext cx="6899915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Gathering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Artefacts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E1EAE0A-42FD-46FE-B0A6-8B8853591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42412"/>
            <a:ext cx="12192000" cy="56552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8D4B643-4B2A-4A67-9B53-8EFE7B101E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2208" y="1870420"/>
            <a:ext cx="4800600" cy="13811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3DCF68-0C14-4A27-BB38-D3BAB08BDD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445" y="428625"/>
            <a:ext cx="9439275" cy="6000750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72209697-2A3B-4B1F-A622-7AC8A6A7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F61AC8-26C7-4910-8E72-07C2CB00A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6632" y="2880129"/>
            <a:ext cx="7725568" cy="9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32E1CB-E7A8-45C4-A27A-A8DF313BD4D6}"/>
              </a:ext>
            </a:extLst>
          </p:cNvPr>
          <p:cNvSpPr txBox="1">
            <a:spLocks/>
          </p:cNvSpPr>
          <p:nvPr/>
        </p:nvSpPr>
        <p:spPr>
          <a:xfrm>
            <a:off x="1252240" y="5913286"/>
            <a:ext cx="9888404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/home/</a:t>
            </a:r>
            <a:r>
              <a:rPr lang="fr-FR" sz="28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sansforensics</a:t>
            </a:r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/Desktop/</a:t>
            </a:r>
            <a:r>
              <a:rPr lang="fr-FR" sz="28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mount_points</a:t>
            </a:r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/Narcos1/$</a:t>
            </a:r>
            <a:r>
              <a:rPr lang="fr-FR" sz="28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Recycle.Bin</a:t>
            </a:r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/S-1-5-21-1474204758-2504895174-1356074821-1001</a:t>
            </a:r>
            <a:endParaRPr lang="fr-FR">
              <a:solidFill>
                <a:schemeClr val="bg1"/>
              </a:solidFill>
              <a:latin typeface="Arial Rounded MT Bold"/>
            </a:endParaRPr>
          </a:p>
        </p:txBody>
      </p:sp>
      <p:pic>
        <p:nvPicPr>
          <p:cNvPr id="4" name="Image 4" descr="Une image contenant signe, alimentation, gens&#10;&#10;Description générée automatiquement">
            <a:extLst>
              <a:ext uri="{FF2B5EF4-FFF2-40B4-BE49-F238E27FC236}">
                <a16:creationId xmlns:a16="http://schemas.microsoft.com/office/drawing/2014/main" id="{837F7AA9-F7A1-442D-B3AF-B27574A5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10" y="3264477"/>
            <a:ext cx="2743200" cy="1714500"/>
          </a:xfrm>
          <a:prstGeom prst="rect">
            <a:avLst/>
          </a:prstGeom>
        </p:spPr>
      </p:pic>
      <p:pic>
        <p:nvPicPr>
          <p:cNvPr id="5" name="Image 5" descr="Une image contenant table, intérieur, en bois, assis&#10;&#10;Description générée automatiquement">
            <a:extLst>
              <a:ext uri="{FF2B5EF4-FFF2-40B4-BE49-F238E27FC236}">
                <a16:creationId xmlns:a16="http://schemas.microsoft.com/office/drawing/2014/main" id="{71D25C9A-5079-4601-9BD9-A21667FC1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067" y="2669694"/>
            <a:ext cx="3882351" cy="2911763"/>
          </a:xfrm>
          <a:prstGeom prst="rect">
            <a:avLst/>
          </a:prstGeom>
        </p:spPr>
      </p:pic>
      <p:pic>
        <p:nvPicPr>
          <p:cNvPr id="6" name="Image 6" descr="Une image contenant papier, table, assis, enveloppé&#10;&#10;Description générée automatiquement">
            <a:extLst>
              <a:ext uri="{FF2B5EF4-FFF2-40B4-BE49-F238E27FC236}">
                <a16:creationId xmlns:a16="http://schemas.microsoft.com/office/drawing/2014/main" id="{E14DA3D7-C0A9-4E95-A912-84C907A22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432" y="2979273"/>
            <a:ext cx="2743200" cy="2284909"/>
          </a:xfrm>
          <a:prstGeom prst="rect">
            <a:avLst/>
          </a:prstGeom>
        </p:spPr>
      </p:pic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F3AEC0-4B59-43E5-A10A-3D0A4F157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522" y="1953799"/>
            <a:ext cx="10632592" cy="564340"/>
          </a:xfrm>
          <a:prstGeom prst="rect">
            <a:avLst/>
          </a:prstGeom>
        </p:spPr>
      </p:pic>
      <p:pic>
        <p:nvPicPr>
          <p:cNvPr id="9" name="Image 9" descr="Une image contenant objet, assis, lampe, table&#10;&#10;Description générée automatiquement">
            <a:extLst>
              <a:ext uri="{FF2B5EF4-FFF2-40B4-BE49-F238E27FC236}">
                <a16:creationId xmlns:a16="http://schemas.microsoft.com/office/drawing/2014/main" id="{588DF146-8E10-42BF-ACDF-0BC65D6D0B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335" y="658812"/>
            <a:ext cx="916421" cy="10607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9445D6-2716-4668-9534-AD3D4FFA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9B0FA1E-1551-4E83-8928-3EE1CDE19F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251" y="0"/>
            <a:ext cx="9659497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Recycle Bin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80E4990-E5DD-4F42-B8AC-72E7EFE0D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30" y="2961203"/>
            <a:ext cx="10353882" cy="874774"/>
          </a:xfrm>
          <a:prstGeom prst="rect">
            <a:avLst/>
          </a:prstGeom>
        </p:spPr>
      </p:pic>
      <p:pic>
        <p:nvPicPr>
          <p:cNvPr id="11" name="Image 10" descr="Une image contenant texte, porcelaine&#10;&#10;Description générée automatiquement">
            <a:extLst>
              <a:ext uri="{FF2B5EF4-FFF2-40B4-BE49-F238E27FC236}">
                <a16:creationId xmlns:a16="http://schemas.microsoft.com/office/drawing/2014/main" id="{5B324DB8-F7A3-47AC-A153-1FE0C066A7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51" y="4070350"/>
            <a:ext cx="190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445949" y="163596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Travel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81ECD66-4C91-463C-933E-4927A917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12</a:t>
            </a:fld>
            <a:endParaRPr lang="fr-FR"/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42DA38F6-50C5-4598-8B60-00B0AC463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9" y="1181267"/>
            <a:ext cx="4639604" cy="4326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74C823-909F-4A6B-B897-5BE7F00E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50" y="3244785"/>
            <a:ext cx="6500050" cy="3507310"/>
          </a:xfrm>
          <a:prstGeom prst="rect">
            <a:avLst/>
          </a:prstGeom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ADC7E60A-6D6E-4B5A-813C-55929BBB9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87" y="105905"/>
            <a:ext cx="4121825" cy="33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8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RAT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B38142-CEDC-4F14-8D12-66C2E240C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71" y="1580776"/>
            <a:ext cx="6886575" cy="1285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A758DB-F658-4925-B49E-E72BF9C0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96" y="3067854"/>
            <a:ext cx="6877050" cy="1524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F1F14D-B104-4D8F-A4D1-A851B662C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946" y="70952"/>
            <a:ext cx="4830259" cy="517575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D0AFD7-CAF2-48A3-9A2D-D17B5AE1F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459" y="4032801"/>
            <a:ext cx="3616499" cy="2488845"/>
          </a:xfrm>
          <a:prstGeom prst="rect">
            <a:avLst/>
          </a:prstGeom>
        </p:spPr>
      </p:pic>
      <p:pic>
        <p:nvPicPr>
          <p:cNvPr id="1026" name="Picture 2" descr="Change Recycle Bin Icon in Windows 10 | Tutorials">
            <a:extLst>
              <a:ext uri="{FF2B5EF4-FFF2-40B4-BE49-F238E27FC236}">
                <a16:creationId xmlns:a16="http://schemas.microsoft.com/office/drawing/2014/main" id="{F5811870-3C53-4084-ACE6-15F8662B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886" y="3171133"/>
            <a:ext cx="1920813" cy="19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ange Recycle Bin Icon in Windows 10 | Tutorials">
            <a:extLst>
              <a:ext uri="{FF2B5EF4-FFF2-40B4-BE49-F238E27FC236}">
                <a16:creationId xmlns:a16="http://schemas.microsoft.com/office/drawing/2014/main" id="{1FECF934-5897-400A-8454-5795A348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41" y="5655076"/>
            <a:ext cx="757701" cy="7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81ECD66-4C91-463C-933E-4927A917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4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F570C0-5B23-4BAE-9CB9-49F67C51E1B7}"/>
              </a:ext>
            </a:extLst>
          </p:cNvPr>
          <p:cNvSpPr txBox="1">
            <a:spLocks/>
          </p:cNvSpPr>
          <p:nvPr/>
        </p:nvSpPr>
        <p:spPr>
          <a:xfrm>
            <a:off x="1151977" y="6166019"/>
            <a:ext cx="9888404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file:///mnt/Projet/Users/JaneE/Downloads/Quasar%20v1.3.0.0/Clients/JohnF@JOHNFLAPTOP1_4DD90B0/Logs/01-30-2019.html</a:t>
            </a:r>
            <a:endParaRPr lang="fr-FR">
              <a:solidFill>
                <a:schemeClr val="bg1"/>
              </a:solidFill>
              <a:latin typeface="Arial Rounded MT Bold"/>
              <a:cs typeface="Calibri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A0E8060B-8E8C-4956-893D-FE8D210F6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47" y="1567155"/>
            <a:ext cx="6693567" cy="42049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B0781-8309-4BE1-8F7B-7744C6D3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14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D45190F-ACF5-4813-8436-6E7CA6DF10AD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Encryption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5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regardant, photo, homme, trouble&#10;&#10;Description générée automatiquement">
            <a:extLst>
              <a:ext uri="{FF2B5EF4-FFF2-40B4-BE49-F238E27FC236}">
                <a16:creationId xmlns:a16="http://schemas.microsoft.com/office/drawing/2014/main" id="{1B412551-F01C-42FF-AF08-995DC0E4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06"/>
            <a:ext cx="12192000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70DAD8D-CAFA-4865-B330-1746CF115375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Encryption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5ED8E37-714E-4181-9D6D-59F1D583F1A0}"/>
              </a:ext>
            </a:extLst>
          </p:cNvPr>
          <p:cNvSpPr txBox="1">
            <a:spLocks/>
          </p:cNvSpPr>
          <p:nvPr/>
        </p:nvSpPr>
        <p:spPr>
          <a:xfrm>
            <a:off x="410029" y="3067887"/>
            <a:ext cx="1957587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File secret</a:t>
            </a:r>
            <a:endParaRPr lang="fr-FR" sz="2800">
              <a:ln>
                <a:solidFill>
                  <a:prstClr val="black"/>
                </a:solidFill>
              </a:ln>
              <a:solidFill>
                <a:schemeClr val="bg1"/>
              </a:solidFill>
              <a:latin typeface="Arial Rounded MT Bold"/>
              <a:cs typeface="Calibri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6662A0DE-AC5E-4B58-8F42-23012A1C2D31}"/>
              </a:ext>
            </a:extLst>
          </p:cNvPr>
          <p:cNvSpPr/>
          <p:nvPr/>
        </p:nvSpPr>
        <p:spPr>
          <a:xfrm>
            <a:off x="2719217" y="3146578"/>
            <a:ext cx="982578" cy="4812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A83F22E-314B-44DF-B64F-8715AECA720B}"/>
              </a:ext>
            </a:extLst>
          </p:cNvPr>
          <p:cNvSpPr/>
          <p:nvPr/>
        </p:nvSpPr>
        <p:spPr>
          <a:xfrm>
            <a:off x="7501769" y="3146578"/>
            <a:ext cx="982578" cy="4812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2829C2D-683E-4F74-B268-17E6105C8C5A}"/>
              </a:ext>
            </a:extLst>
          </p:cNvPr>
          <p:cNvSpPr txBox="1">
            <a:spLocks/>
          </p:cNvSpPr>
          <p:nvPr/>
        </p:nvSpPr>
        <p:spPr>
          <a:xfrm>
            <a:off x="8842161" y="3067887"/>
            <a:ext cx="1957587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ilovediving</a:t>
            </a:r>
            <a:endParaRPr lang="fr-FR" err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3962BFA-B229-481B-B268-D83ECB1750BA}"/>
              </a:ext>
            </a:extLst>
          </p:cNvPr>
          <p:cNvSpPr txBox="1">
            <a:spLocks/>
          </p:cNvSpPr>
          <p:nvPr/>
        </p:nvSpPr>
        <p:spPr>
          <a:xfrm>
            <a:off x="4648653" y="3115512"/>
            <a:ext cx="1957587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TrueCrypt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80372E-8931-416D-A914-F0DA0905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12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regardant, photo, homme, trouble&#10;&#10;Description générée automatiquement">
            <a:extLst>
              <a:ext uri="{FF2B5EF4-FFF2-40B4-BE49-F238E27FC236}">
                <a16:creationId xmlns:a16="http://schemas.microsoft.com/office/drawing/2014/main" id="{1B412551-F01C-42FF-AF08-995DC0E4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55ED8E37-714E-4181-9D6D-59F1D583F1A0}"/>
              </a:ext>
            </a:extLst>
          </p:cNvPr>
          <p:cNvSpPr txBox="1">
            <a:spLocks/>
          </p:cNvSpPr>
          <p:nvPr/>
        </p:nvSpPr>
        <p:spPr>
          <a:xfrm>
            <a:off x="4982029" y="6276308"/>
            <a:ext cx="1957587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File secret</a:t>
            </a:r>
            <a:endParaRPr lang="fr-FR" sz="2800">
              <a:ln>
                <a:solidFill>
                  <a:prstClr val="black"/>
                </a:solidFill>
              </a:ln>
              <a:solidFill>
                <a:schemeClr val="bg1"/>
              </a:solidFill>
              <a:latin typeface="Arial Rounded MT Bold"/>
              <a:cs typeface="Calibri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052A13-6407-44FE-8B43-7FB3BE1F9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843" y="521318"/>
            <a:ext cx="4424855" cy="582297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A3ACDB-4173-438C-9FB4-38F5CAAF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16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F94548A-17C2-4B4B-8137-7F1593A6ED90}"/>
              </a:ext>
            </a:extLst>
          </p:cNvPr>
          <p:cNvSpPr txBox="1">
            <a:spLocks/>
          </p:cNvSpPr>
          <p:nvPr/>
        </p:nvSpPr>
        <p:spPr>
          <a:xfrm>
            <a:off x="665543" y="633003"/>
            <a:ext cx="3045324" cy="12845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Encryption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AA5BF6-87BD-44AC-9553-4510806BC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050" y="1428439"/>
            <a:ext cx="5851357" cy="513928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19568C-CA3E-4FC3-88EA-98482A0C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507422E-758D-4342-AD92-21A2E3FF9547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Steganography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1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Steganography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1EB5E0-6553-4E6A-BDCE-7739BAB38D69}"/>
              </a:ext>
            </a:extLst>
          </p:cNvPr>
          <p:cNvSpPr txBox="1">
            <a:spLocks/>
          </p:cNvSpPr>
          <p:nvPr/>
        </p:nvSpPr>
        <p:spPr>
          <a:xfrm>
            <a:off x="1102756" y="1590069"/>
            <a:ext cx="1957587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File BNE</a:t>
            </a:r>
            <a:endParaRPr lang="fr-FR" sz="2800">
              <a:ln>
                <a:solidFill>
                  <a:prstClr val="black"/>
                </a:solidFill>
              </a:ln>
              <a:solidFill>
                <a:schemeClr val="bg1"/>
              </a:solidFill>
              <a:latin typeface="Arial Rounded MT Bold"/>
              <a:cs typeface="Calibri"/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2D57551-BC69-4891-B7D9-FAF323477CC9}"/>
              </a:ext>
            </a:extLst>
          </p:cNvPr>
          <p:cNvSpPr/>
          <p:nvPr/>
        </p:nvSpPr>
        <p:spPr>
          <a:xfrm>
            <a:off x="3136047" y="1668760"/>
            <a:ext cx="982578" cy="4812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F7F042E-E224-4CDE-9B27-00321D464681}"/>
              </a:ext>
            </a:extLst>
          </p:cNvPr>
          <p:cNvSpPr txBox="1">
            <a:spLocks/>
          </p:cNvSpPr>
          <p:nvPr/>
        </p:nvSpPr>
        <p:spPr>
          <a:xfrm>
            <a:off x="8549574" y="1590069"/>
            <a:ext cx="1957587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prstClr val="black"/>
                  </a:solidFill>
                </a:ln>
                <a:solidFill>
                  <a:schemeClr val="bg1"/>
                </a:solidFill>
                <a:latin typeface="Arial Rounded MT Bold"/>
                <a:cs typeface="Calibri"/>
              </a:rPr>
              <a:t>Elchapo2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46DC18C-5A3D-4F5F-BE4B-745FBE4F9625}"/>
              </a:ext>
            </a:extLst>
          </p:cNvPr>
          <p:cNvSpPr/>
          <p:nvPr/>
        </p:nvSpPr>
        <p:spPr>
          <a:xfrm>
            <a:off x="7248219" y="1668760"/>
            <a:ext cx="982578" cy="4812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B633B5-2EAF-424C-A984-70518C5EF3B9}"/>
              </a:ext>
            </a:extLst>
          </p:cNvPr>
          <p:cNvSpPr txBox="1">
            <a:spLocks/>
          </p:cNvSpPr>
          <p:nvPr/>
        </p:nvSpPr>
        <p:spPr>
          <a:xfrm>
            <a:off x="4547149" y="1590069"/>
            <a:ext cx="2273162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>
                <a:ln>
                  <a:solidFill>
                    <a:prstClr val="black"/>
                  </a:solidFill>
                </a:ln>
                <a:solidFill>
                  <a:schemeClr val="bg1"/>
                </a:solidFill>
                <a:latin typeface="Arial Rounded MT Bold"/>
                <a:cs typeface="Calibri"/>
              </a:rPr>
              <a:t>Image </a:t>
            </a:r>
            <a:r>
              <a:rPr lang="fr-FR" sz="2800" err="1">
                <a:ln>
                  <a:solidFill>
                    <a:prstClr val="black"/>
                  </a:solidFill>
                </a:ln>
                <a:solidFill>
                  <a:schemeClr val="bg1"/>
                </a:solidFill>
                <a:latin typeface="Arial Rounded MT Bold"/>
                <a:cs typeface="Calibri"/>
              </a:rPr>
              <a:t>steganography</a:t>
            </a:r>
            <a:endParaRPr lang="fr-FR" sz="2800" b="1">
              <a:ln>
                <a:solidFill>
                  <a:prstClr val="black"/>
                </a:solidFill>
              </a:ln>
              <a:solidFill>
                <a:schemeClr val="bg1"/>
              </a:solidFill>
              <a:latin typeface="Arial Rounded MT Bold"/>
              <a:cs typeface="Calibri"/>
            </a:endParaRPr>
          </a:p>
        </p:txBody>
      </p:sp>
      <p:pic>
        <p:nvPicPr>
          <p:cNvPr id="3" name="Image 4" descr="Une image contenant train, extérieur, eau, pont&#10;&#10;Description générée automatiquement">
            <a:extLst>
              <a:ext uri="{FF2B5EF4-FFF2-40B4-BE49-F238E27FC236}">
                <a16:creationId xmlns:a16="http://schemas.microsoft.com/office/drawing/2014/main" id="{1C6732BC-5AE8-4E0A-A7E4-780631AEA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66" y="2880001"/>
            <a:ext cx="3951624" cy="22140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615EA6-7430-4E65-84DF-2A7244DC9094}"/>
              </a:ext>
            </a:extLst>
          </p:cNvPr>
          <p:cNvSpPr txBox="1"/>
          <p:nvPr/>
        </p:nvSpPr>
        <p:spPr>
          <a:xfrm>
            <a:off x="344825" y="6309975"/>
            <a:ext cx="10986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Narcos-1\Users\Steve\</a:t>
            </a:r>
            <a:r>
              <a:rPr lang="en-US" err="1">
                <a:solidFill>
                  <a:schemeClr val="bg1"/>
                </a:solidFill>
              </a:rPr>
              <a:t>Appdata</a:t>
            </a:r>
            <a:r>
              <a:rPr lang="en-US">
                <a:solidFill>
                  <a:schemeClr val="bg1"/>
                </a:solidFill>
              </a:rPr>
              <a:t> Roaming\</a:t>
            </a:r>
            <a:r>
              <a:rPr lang="en-US" err="1">
                <a:solidFill>
                  <a:schemeClr val="bg1"/>
                </a:solidFill>
              </a:rPr>
              <a:t>CPascoe</a:t>
            </a:r>
            <a:r>
              <a:rPr lang="en-US">
                <a:solidFill>
                  <a:schemeClr val="bg1"/>
                </a:solidFill>
              </a:rPr>
              <a:t>\Image Steganography\</a:t>
            </a:r>
            <a:r>
              <a:rPr lang="en-US" err="1">
                <a:solidFill>
                  <a:schemeClr val="bg1"/>
                </a:solidFill>
              </a:rPr>
              <a:t>ProgData</a:t>
            </a:r>
            <a:r>
              <a:rPr lang="en-US">
                <a:solidFill>
                  <a:schemeClr val="bg1"/>
                </a:solidFill>
              </a:rPr>
              <a:t>\Image Steganography.exe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5B6AFF48-E5D1-49A5-8BC1-0C6B3A375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0" y="2385155"/>
            <a:ext cx="2743200" cy="3827206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FB05A80B-60F5-4925-985A-3E0D6E9B4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400" y="2382225"/>
            <a:ext cx="2743200" cy="3833066"/>
          </a:xfrm>
          <a:prstGeom prst="rect">
            <a:avLst/>
          </a:prstGeom>
        </p:spPr>
      </p:pic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737BB9-9106-41B1-A110-C4874D27B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98" y="2385155"/>
            <a:ext cx="2743200" cy="3827206"/>
          </a:xfrm>
          <a:prstGeom prst="rect">
            <a:avLst/>
          </a:prstGeom>
        </p:spPr>
      </p:pic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6A97C6-A199-4F3F-83E4-150916ED3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6551" y="2382225"/>
            <a:ext cx="2743200" cy="3827206"/>
          </a:xfrm>
          <a:prstGeom prst="rect">
            <a:avLst/>
          </a:prstGeom>
        </p:spPr>
      </p:pic>
      <p:pic>
        <p:nvPicPr>
          <p:cNvPr id="14" name="Image 14" descr="Une image contenant intérieur, valise, bagage, sac&#10;&#10;Description générée automatiquement">
            <a:extLst>
              <a:ext uri="{FF2B5EF4-FFF2-40B4-BE49-F238E27FC236}">
                <a16:creationId xmlns:a16="http://schemas.microsoft.com/office/drawing/2014/main" id="{1BCCFC8D-5A2B-4C2E-9375-3B350A5AFE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9188" y="2461875"/>
            <a:ext cx="3720715" cy="278861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45DDA1-7FD9-47FF-A19B-F0E404E9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99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Evidence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FE237-9CB4-40CF-A1BD-69F95AA291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3143" r="1125" b="2671"/>
          <a:stretch/>
        </p:blipFill>
        <p:spPr>
          <a:xfrm>
            <a:off x="1876719" y="1664101"/>
            <a:ext cx="8438561" cy="39010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2A89B98-5175-4D7B-B70E-2A0E12B40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2" y="5860510"/>
            <a:ext cx="6973273" cy="72400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5E119A-ECEC-49AC-924A-BEDC8862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144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D72025-8E03-4415-B758-7A264C3F2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3A6D820-69D8-4D51-9F89-5F35A4F5E0DA}"/>
              </a:ext>
            </a:extLst>
          </p:cNvPr>
          <p:cNvSpPr txBox="1">
            <a:spLocks/>
          </p:cNvSpPr>
          <p:nvPr/>
        </p:nvSpPr>
        <p:spPr>
          <a:xfrm>
            <a:off x="838200" y="702591"/>
            <a:ext cx="1076036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Summary</a:t>
            </a:r>
            <a:endParaRPr lang="fr-FR" err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5550E90-9862-4B3A-9DF6-7B487E3C89D6}"/>
              </a:ext>
            </a:extLst>
          </p:cNvPr>
          <p:cNvSpPr txBox="1">
            <a:spLocks/>
          </p:cNvSpPr>
          <p:nvPr/>
        </p:nvSpPr>
        <p:spPr>
          <a:xfrm>
            <a:off x="3662229" y="1935473"/>
            <a:ext cx="4867541" cy="2987054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3200">
                <a:solidFill>
                  <a:schemeClr val="bg1"/>
                </a:solidFill>
                <a:cs typeface="Calibri"/>
              </a:rPr>
              <a:t>Context</a:t>
            </a:r>
            <a:endParaRPr lang="en-US" sz="320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" sz="3200">
                <a:latin typeface="Calibri"/>
                <a:cs typeface="Calibri"/>
              </a:rPr>
              <a:t>Approach of the analysis</a:t>
            </a:r>
            <a:endParaRPr lang="en-US" sz="3200">
              <a:solidFill>
                <a:schemeClr val="bg1"/>
              </a:solidFill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3200">
                <a:solidFill>
                  <a:schemeClr val="bg1"/>
                </a:solidFill>
                <a:cs typeface="Calibri"/>
              </a:rPr>
              <a:t>Results</a:t>
            </a:r>
            <a:endParaRPr lang="en-US" sz="320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3200">
                <a:solidFill>
                  <a:schemeClr val="bg1"/>
                </a:solidFill>
                <a:cs typeface="Calibri"/>
              </a:rPr>
              <a:t>Recommendations</a:t>
            </a:r>
            <a:endParaRPr lang="en-US" sz="320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sz="3200">
                <a:solidFill>
                  <a:schemeClr val="bg1"/>
                </a:solidFill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876AED-8CCD-47E9-8A97-A8F08229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7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BAA103-6031-48ED-816E-7D4C7FB84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4"/>
          <a:stretch/>
        </p:blipFill>
        <p:spPr>
          <a:xfrm>
            <a:off x="3979682" y="1903447"/>
            <a:ext cx="4232635" cy="38618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BEBAEC-80AB-4DA1-9BFF-0D24C7E9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5D689D-2143-44D1-ACFE-FB6A26EF07BB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Evidence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5087C5E-6ACF-4E71-98B8-F92F09D6F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1650" r="1478" b="3780"/>
          <a:stretch/>
        </p:blipFill>
        <p:spPr>
          <a:xfrm>
            <a:off x="2045617" y="1487078"/>
            <a:ext cx="7824248" cy="509279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81841D-3062-467C-A5D1-5B6243C9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E224053-E442-4657-83D5-3063D33A0672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Evidence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03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06"/>
            <a:ext cx="12192000" cy="6858000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0D7F4B-56D1-4690-A729-268F49932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837" y="1485173"/>
            <a:ext cx="8303419" cy="51854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9582FD-B002-4CEE-BFBB-7D04685B80D3}"/>
              </a:ext>
            </a:extLst>
          </p:cNvPr>
          <p:cNvSpPr/>
          <p:nvPr/>
        </p:nvSpPr>
        <p:spPr>
          <a:xfrm>
            <a:off x="1745456" y="3888579"/>
            <a:ext cx="3690938" cy="96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96A149-9B6C-4B64-9CDA-3AD86F3D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22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91F2F12-9ADF-4F77-8ABA-FCAAB23D56E8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Mail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92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Mail</a:t>
            </a:r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9A085BF-DE5C-4181-8B2E-CB1E8A2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1873204"/>
            <a:ext cx="9978289" cy="310519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44668C-6C23-4F25-957C-CDAFF4EB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38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639A26-1774-421F-BCE1-00EFA27E5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446" y="1717878"/>
            <a:ext cx="9373736" cy="384304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405A48-FC82-48C6-8BA3-71A975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A2A97CC-F072-4C53-8CE6-0AC88CFE5E2B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Mail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89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AF2F3B2E-F931-4ABC-ADA9-E239D2ED3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8" y="1794692"/>
            <a:ext cx="11997730" cy="343263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DE7DE0-3FBB-4269-A278-7655D29B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25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C831A5B-6D70-430C-A4AB-9B5FF3A0721D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Mail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83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Discord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034213-77A6-4E31-B2D5-CDD25841A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78" y="1552639"/>
            <a:ext cx="11669865" cy="401910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ACC4CC-1A0D-4601-B344-4790DA92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03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602260D-9887-4D2E-9CA4-7BD6D0E87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557" y="237224"/>
            <a:ext cx="8720135" cy="638355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62B84B-B327-4FFA-8651-6369AE3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D3898F8-5E8A-4C65-B148-E27213B9B881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2477707" cy="14532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Discord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98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82C2954-ACE6-49F0-8A70-D0A78B6EC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781" y="254491"/>
            <a:ext cx="8689926" cy="63417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9CC1C6-482B-412F-AF33-691FACB4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28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2D27FC1-B1D0-4774-8AB8-54C5970A6C03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2477707" cy="14532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Discord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3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7766C8-2C0B-4CA9-A56B-74C0030E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1" y="1553432"/>
            <a:ext cx="11227024" cy="479391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F31E7A-5BF1-47D3-9CD2-D8922FD3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29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25DE5C7-A8C9-44C9-A873-3CF365734899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Discord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7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715818" y="547525"/>
            <a:ext cx="1076036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Context</a:t>
            </a:r>
            <a:endParaRPr lang="fr-FR" err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B9A78C-51A8-49BB-960D-F57DA6516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9" r="58757"/>
          <a:stretch/>
        </p:blipFill>
        <p:spPr>
          <a:xfrm>
            <a:off x="7702766" y="1788322"/>
            <a:ext cx="1243306" cy="416575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0FA212-0D62-4890-81A9-FD24AEAD26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0"/>
          <a:stretch/>
        </p:blipFill>
        <p:spPr>
          <a:xfrm>
            <a:off x="3891085" y="1985284"/>
            <a:ext cx="1009917" cy="359726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3448675-D0E8-454A-9BE3-BE6A7623E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76"/>
          <a:stretch/>
        </p:blipFill>
        <p:spPr>
          <a:xfrm>
            <a:off x="1549452" y="1823967"/>
            <a:ext cx="1243306" cy="4165753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DB18FD5F-60BC-4312-BB30-AD60CD683A4C}"/>
              </a:ext>
            </a:extLst>
          </p:cNvPr>
          <p:cNvSpPr txBox="1">
            <a:spLocks/>
          </p:cNvSpPr>
          <p:nvPr/>
        </p:nvSpPr>
        <p:spPr>
          <a:xfrm>
            <a:off x="1118340" y="5559751"/>
            <a:ext cx="2360979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John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Fredricksen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2833FCB-6A00-4BBB-81DA-12E0AC8494AF}"/>
              </a:ext>
            </a:extLst>
          </p:cNvPr>
          <p:cNvSpPr txBox="1">
            <a:spLocks/>
          </p:cNvSpPr>
          <p:nvPr/>
        </p:nvSpPr>
        <p:spPr>
          <a:xfrm>
            <a:off x="3553108" y="5579708"/>
            <a:ext cx="1985378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Jane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Esteban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14A2D7CA-C285-4DAA-B212-9078D75B9E9A}"/>
              </a:ext>
            </a:extLst>
          </p:cNvPr>
          <p:cNvSpPr txBox="1">
            <a:spLocks/>
          </p:cNvSpPr>
          <p:nvPr/>
        </p:nvSpPr>
        <p:spPr>
          <a:xfrm>
            <a:off x="7388291" y="5640213"/>
            <a:ext cx="1985378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Steve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Kowhai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6F686DF7-ECD0-49AF-AE5C-651E6FB37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21" y="2973638"/>
            <a:ext cx="1139747" cy="148126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388791-EB18-4116-9931-81A1C7AA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36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63"/>
            <a:ext cx="12192000" cy="6934752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CDDF7A-71B4-4464-9A94-DFC87050A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087" y="73725"/>
            <a:ext cx="6410324" cy="669864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0C1F20-ED08-4B6E-9783-F84821A4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30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BA56B7C-D317-487C-8D14-CEFEED8B3BCB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2477707" cy="14532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Results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: Discord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52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65542" y="633003"/>
            <a:ext cx="5292199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Recommendations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B9597A4-215A-4C7A-ADC9-625FAED4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1653049"/>
            <a:ext cx="2743200" cy="225171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1702D3CB-979F-4632-A75D-5AB948BEF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851" y="3800475"/>
            <a:ext cx="2743200" cy="274320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32903CC-56FE-48D1-AADD-BB09082EF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19100"/>
            <a:ext cx="3149600" cy="3149600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9778BF2-866A-4CEE-AB4B-9A48F3614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7881" y="564516"/>
            <a:ext cx="2808818" cy="28646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FAEDD34-8714-4914-A85F-EAA4F4CC528E}"/>
              </a:ext>
            </a:extLst>
          </p:cNvPr>
          <p:cNvSpPr txBox="1"/>
          <p:nvPr/>
        </p:nvSpPr>
        <p:spPr>
          <a:xfrm>
            <a:off x="133562" y="4660564"/>
            <a:ext cx="8166146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  <a:cs typeface="Calibri"/>
              </a:rPr>
              <a:t>Jane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should</a:t>
            </a:r>
            <a:r>
              <a:rPr lang="fr-FR" sz="2000">
                <a:solidFill>
                  <a:schemeClr val="bg1"/>
                </a:solidFill>
                <a:cs typeface="Calibri"/>
              </a:rPr>
              <a:t>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hide</a:t>
            </a:r>
            <a:r>
              <a:rPr lang="fr-FR" sz="2000">
                <a:solidFill>
                  <a:schemeClr val="bg1"/>
                </a:solidFill>
                <a:cs typeface="Calibri"/>
              </a:rPr>
              <a:t>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her</a:t>
            </a:r>
            <a:r>
              <a:rPr lang="fr-FR" sz="2000">
                <a:solidFill>
                  <a:schemeClr val="bg1"/>
                </a:solidFill>
                <a:cs typeface="Calibri"/>
              </a:rPr>
              <a:t> police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stuff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  <a:cs typeface="Calibri"/>
              </a:rPr>
              <a:t>Use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secure</a:t>
            </a:r>
            <a:r>
              <a:rPr lang="fr-FR" sz="2000">
                <a:solidFill>
                  <a:schemeClr val="bg1"/>
                </a:solidFill>
                <a:cs typeface="Calibri"/>
              </a:rPr>
              <a:t>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passwords</a:t>
            </a:r>
            <a:r>
              <a:rPr lang="fr-FR" sz="2000">
                <a:solidFill>
                  <a:schemeClr val="bg1"/>
                </a:solidFill>
                <a:cs typeface="Calibri"/>
              </a:rPr>
              <a:t> &amp;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don’t</a:t>
            </a:r>
            <a:r>
              <a:rPr lang="fr-FR" sz="2000">
                <a:solidFill>
                  <a:schemeClr val="bg1"/>
                </a:solidFill>
                <a:cs typeface="Calibri"/>
              </a:rPr>
              <a:t>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send</a:t>
            </a:r>
            <a:r>
              <a:rPr lang="fr-FR" sz="2000">
                <a:solidFill>
                  <a:schemeClr val="bg1"/>
                </a:solidFill>
                <a:cs typeface="Calibri"/>
              </a:rPr>
              <a:t>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it</a:t>
            </a:r>
            <a:r>
              <a:rPr lang="fr-FR" sz="2000">
                <a:solidFill>
                  <a:schemeClr val="bg1"/>
                </a:solidFill>
                <a:cs typeface="Calibri"/>
              </a:rPr>
              <a:t> via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unsecure</a:t>
            </a:r>
            <a:r>
              <a:rPr lang="fr-FR" sz="2000">
                <a:solidFill>
                  <a:schemeClr val="bg1"/>
                </a:solidFill>
                <a:cs typeface="Calibri"/>
              </a:rPr>
              <a:t> </a:t>
            </a:r>
            <a:r>
              <a:rPr lang="fr-FR" sz="2000" err="1">
                <a:solidFill>
                  <a:schemeClr val="bg1"/>
                </a:solidFill>
                <a:cs typeface="Calibri"/>
              </a:rPr>
              <a:t>ways</a:t>
            </a:r>
            <a:endParaRPr lang="fr-FR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err="1">
                <a:solidFill>
                  <a:schemeClr val="bg1"/>
                </a:solidFill>
              </a:rPr>
              <a:t>Entirely</a:t>
            </a:r>
            <a:r>
              <a:rPr lang="fr-FR" sz="2000">
                <a:solidFill>
                  <a:schemeClr val="bg1"/>
                </a:solidFill>
              </a:rPr>
              <a:t> WIPE important files : Don’t use Recycle Bin</a:t>
            </a:r>
            <a:endParaRPr lang="fr-FR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Use VT for all the files </a:t>
            </a:r>
            <a:r>
              <a:rPr lang="fr-FR" sz="2000" err="1">
                <a:solidFill>
                  <a:schemeClr val="bg1"/>
                </a:solidFill>
              </a:rPr>
              <a:t>you</a:t>
            </a:r>
            <a:r>
              <a:rPr lang="fr-FR" sz="2000">
                <a:solidFill>
                  <a:schemeClr val="bg1"/>
                </a:solidFill>
              </a:rPr>
              <a:t> </a:t>
            </a:r>
            <a:r>
              <a:rPr lang="fr-FR" sz="2000" err="1">
                <a:solidFill>
                  <a:schemeClr val="bg1"/>
                </a:solidFill>
              </a:rPr>
              <a:t>receive</a:t>
            </a:r>
            <a:r>
              <a:rPr lang="fr-FR" sz="2000">
                <a:solidFill>
                  <a:schemeClr val="bg1"/>
                </a:solidFill>
              </a:rPr>
              <a:t> and </a:t>
            </a:r>
            <a:r>
              <a:rPr lang="fr-FR" sz="2000" err="1">
                <a:solidFill>
                  <a:schemeClr val="bg1"/>
                </a:solidFill>
              </a:rPr>
              <a:t>execute</a:t>
            </a:r>
            <a:r>
              <a:rPr lang="fr-FR" sz="2000">
                <a:solidFill>
                  <a:schemeClr val="bg1"/>
                </a:solidFill>
              </a:rPr>
              <a:t>/open </a:t>
            </a:r>
            <a:r>
              <a:rPr lang="fr-FR" sz="2000" err="1">
                <a:solidFill>
                  <a:schemeClr val="bg1"/>
                </a:solidFill>
              </a:rPr>
              <a:t>those</a:t>
            </a:r>
            <a:r>
              <a:rPr lang="fr-FR" sz="2000">
                <a:solidFill>
                  <a:schemeClr val="bg1"/>
                </a:solidFill>
              </a:rPr>
              <a:t> in a </a:t>
            </a:r>
            <a:r>
              <a:rPr lang="fr-FR" sz="2000" err="1">
                <a:solidFill>
                  <a:schemeClr val="bg1"/>
                </a:solidFill>
              </a:rPr>
              <a:t>safe</a:t>
            </a:r>
            <a:r>
              <a:rPr lang="fr-FR" sz="2000">
                <a:solidFill>
                  <a:schemeClr val="bg1"/>
                </a:solidFill>
              </a:rPr>
              <a:t> place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Be </a:t>
            </a:r>
            <a:r>
              <a:rPr lang="fr-FR" sz="2000" err="1">
                <a:solidFill>
                  <a:schemeClr val="bg1"/>
                </a:solidFill>
              </a:rPr>
              <a:t>paranoid</a:t>
            </a:r>
            <a:r>
              <a:rPr lang="fr-FR" sz="2000">
                <a:solidFill>
                  <a:schemeClr val="bg1"/>
                </a:solidFill>
              </a:rPr>
              <a:t> if </a:t>
            </a:r>
            <a:r>
              <a:rPr lang="fr-FR" sz="2000" err="1">
                <a:solidFill>
                  <a:schemeClr val="bg1"/>
                </a:solidFill>
              </a:rPr>
              <a:t>you</a:t>
            </a:r>
            <a:r>
              <a:rPr lang="fr-FR" sz="2000">
                <a:solidFill>
                  <a:schemeClr val="bg1"/>
                </a:solidFill>
              </a:rPr>
              <a:t> do </a:t>
            </a:r>
            <a:r>
              <a:rPr lang="fr-FR" sz="2000" err="1">
                <a:solidFill>
                  <a:schemeClr val="bg1"/>
                </a:solidFill>
              </a:rPr>
              <a:t>criminal</a:t>
            </a:r>
            <a:r>
              <a:rPr lang="fr-FR" sz="2000">
                <a:solidFill>
                  <a:schemeClr val="bg1"/>
                </a:solidFill>
              </a:rPr>
              <a:t> </a:t>
            </a:r>
            <a:r>
              <a:rPr lang="fr-FR" sz="2000" err="1">
                <a:solidFill>
                  <a:schemeClr val="bg1"/>
                </a:solidFill>
              </a:rPr>
              <a:t>activities</a:t>
            </a:r>
            <a:endParaRPr lang="fr-FR" sz="200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4FD457-546A-47BF-81DC-85D2C8B7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9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3993205" y="3001962"/>
            <a:ext cx="3369130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E173A8-465D-4B5D-9EC6-ADC28E1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39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715818" y="547525"/>
            <a:ext cx="1076036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Context</a:t>
            </a:r>
            <a:endParaRPr lang="fr-FR" err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30FA212-0D62-4890-81A9-FD24AEAD26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0"/>
          <a:stretch/>
        </p:blipFill>
        <p:spPr>
          <a:xfrm>
            <a:off x="3891085" y="1985284"/>
            <a:ext cx="1009917" cy="359726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3448675-D0E8-454A-9BE3-BE6A7623E2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76"/>
          <a:stretch/>
        </p:blipFill>
        <p:spPr>
          <a:xfrm>
            <a:off x="1549452" y="1823967"/>
            <a:ext cx="1243306" cy="4165753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DB18FD5F-60BC-4312-BB30-AD60CD683A4C}"/>
              </a:ext>
            </a:extLst>
          </p:cNvPr>
          <p:cNvSpPr txBox="1">
            <a:spLocks/>
          </p:cNvSpPr>
          <p:nvPr/>
        </p:nvSpPr>
        <p:spPr>
          <a:xfrm>
            <a:off x="1118340" y="5559751"/>
            <a:ext cx="2360979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John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Fredricksen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2833FCB-6A00-4BBB-81DA-12E0AC8494AF}"/>
              </a:ext>
            </a:extLst>
          </p:cNvPr>
          <p:cNvSpPr txBox="1">
            <a:spLocks/>
          </p:cNvSpPr>
          <p:nvPr/>
        </p:nvSpPr>
        <p:spPr>
          <a:xfrm>
            <a:off x="3553108" y="5579708"/>
            <a:ext cx="1985378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Jane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Esteban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327FEF28-86CE-4BAD-9D76-D0A930B9F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29" y="4520662"/>
            <a:ext cx="1693883" cy="11195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B5B260-F2E3-43D1-AE99-8902157EE9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007" b="29540"/>
          <a:stretch/>
        </p:blipFill>
        <p:spPr>
          <a:xfrm>
            <a:off x="5999329" y="1823967"/>
            <a:ext cx="5689218" cy="359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E015FB-6FE0-4B24-BC4D-513194DC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62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715818" y="547525"/>
            <a:ext cx="1076036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Context</a:t>
            </a:r>
            <a:endParaRPr lang="fr-FR" err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30FA212-0D62-4890-81A9-FD24AEAD26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0"/>
          <a:stretch/>
        </p:blipFill>
        <p:spPr>
          <a:xfrm>
            <a:off x="3891085" y="1985284"/>
            <a:ext cx="1009917" cy="359726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3448675-D0E8-454A-9BE3-BE6A7623E2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76"/>
          <a:stretch/>
        </p:blipFill>
        <p:spPr>
          <a:xfrm>
            <a:off x="1549452" y="1823967"/>
            <a:ext cx="1243306" cy="4165753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DB18FD5F-60BC-4312-BB30-AD60CD683A4C}"/>
              </a:ext>
            </a:extLst>
          </p:cNvPr>
          <p:cNvSpPr txBox="1">
            <a:spLocks/>
          </p:cNvSpPr>
          <p:nvPr/>
        </p:nvSpPr>
        <p:spPr>
          <a:xfrm>
            <a:off x="1118340" y="5559751"/>
            <a:ext cx="2360979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John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Fredricksen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2833FCB-6A00-4BBB-81DA-12E0AC8494AF}"/>
              </a:ext>
            </a:extLst>
          </p:cNvPr>
          <p:cNvSpPr txBox="1">
            <a:spLocks/>
          </p:cNvSpPr>
          <p:nvPr/>
        </p:nvSpPr>
        <p:spPr>
          <a:xfrm>
            <a:off x="3553108" y="5579708"/>
            <a:ext cx="1985378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Jane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Esteban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327FEF28-86CE-4BAD-9D76-D0A930B9F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29" y="4520662"/>
            <a:ext cx="1693883" cy="111955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0D7844E-6899-4295-A1D9-E36A8646C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405" y="266209"/>
            <a:ext cx="3152775" cy="459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4D21D55-8E38-4B43-B1FB-23A6CA218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63" y="3615568"/>
            <a:ext cx="5740775" cy="301579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B7E1AC-63CA-471A-9A2C-62894E79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01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715818" y="547525"/>
            <a:ext cx="1076036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Context</a:t>
            </a:r>
            <a:endParaRPr lang="fr-FR" err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327FEF28-86CE-4BAD-9D76-D0A930B9F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8" y="2130491"/>
            <a:ext cx="4540028" cy="3000675"/>
          </a:xfrm>
          <a:prstGeom prst="rect">
            <a:avLst/>
          </a:prstGeom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2D7540D1-5C2E-4A37-AFAB-5B8B40FADE6C}"/>
              </a:ext>
            </a:extLst>
          </p:cNvPr>
          <p:cNvSpPr/>
          <p:nvPr/>
        </p:nvSpPr>
        <p:spPr>
          <a:xfrm>
            <a:off x="5327715" y="3366228"/>
            <a:ext cx="1536569" cy="76357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71A478-6E0F-4AFF-A10F-81846560C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59" y="3056395"/>
            <a:ext cx="4865952" cy="1675861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A0D1394D-B2ED-4BA3-8A1F-FF6395FE5194}"/>
              </a:ext>
            </a:extLst>
          </p:cNvPr>
          <p:cNvSpPr txBox="1">
            <a:spLocks/>
          </p:cNvSpPr>
          <p:nvPr/>
        </p:nvSpPr>
        <p:spPr>
          <a:xfrm>
            <a:off x="9102844" y="4732256"/>
            <a:ext cx="964984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1 kg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FDED25-5503-4CD7-8097-06B2FEE1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62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715818" y="547525"/>
            <a:ext cx="1076036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Executive</a:t>
            </a:r>
            <a:r>
              <a:rPr lang="fr-FR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 </a:t>
            </a:r>
            <a:r>
              <a:rPr lang="fr-FR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Summary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FDED25-5503-4CD7-8097-06B2FEE1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7</a:t>
            </a:fld>
            <a:endParaRPr lang="fr-FR"/>
          </a:p>
        </p:txBody>
      </p:sp>
      <p:sp>
        <p:nvSpPr>
          <p:cNvPr id="7" name="AutoShape 10" descr="Cristal de meth - Icônes divers gratuites">
            <a:extLst>
              <a:ext uri="{FF2B5EF4-FFF2-40B4-BE49-F238E27FC236}">
                <a16:creationId xmlns:a16="http://schemas.microsoft.com/office/drawing/2014/main" id="{6EB4BDDB-C6EB-457A-843B-D2FE7999C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8" name="Picture 4" descr="Drug Dealer Icons - Download Free Vector Icons | Noun Project">
            <a:extLst>
              <a:ext uri="{FF2B5EF4-FFF2-40B4-BE49-F238E27FC236}">
                <a16:creationId xmlns:a16="http://schemas.microsoft.com/office/drawing/2014/main" id="{BBF82642-A588-459B-B01F-080410CC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08" y="25567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ug Dealer Icons - Download Free Vector Icons | Noun Project">
            <a:extLst>
              <a:ext uri="{FF2B5EF4-FFF2-40B4-BE49-F238E27FC236}">
                <a16:creationId xmlns:a16="http://schemas.microsoft.com/office/drawing/2014/main" id="{812CA310-ACBF-43FA-B004-DBBD5551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619" y="3187944"/>
            <a:ext cx="642687" cy="6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cône Laptop - Téléchargement gratuit en PNG et vecteurs">
            <a:extLst>
              <a:ext uri="{FF2B5EF4-FFF2-40B4-BE49-F238E27FC236}">
                <a16:creationId xmlns:a16="http://schemas.microsoft.com/office/drawing/2014/main" id="{CBB834D0-8AC7-46D1-99B0-E06EFFCB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69" y="2280856"/>
            <a:ext cx="2601087" cy="26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idden File Icons - Download Free Vector Icons | Noun Project">
            <a:extLst>
              <a:ext uri="{FF2B5EF4-FFF2-40B4-BE49-F238E27FC236}">
                <a16:creationId xmlns:a16="http://schemas.microsoft.com/office/drawing/2014/main" id="{7C59D147-0F6D-4D4F-A032-103A7A4B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23" y="2894598"/>
            <a:ext cx="614690" cy="61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scord, logo, logos icon - Free download on Iconfinder">
            <a:extLst>
              <a:ext uri="{FF2B5EF4-FFF2-40B4-BE49-F238E27FC236}">
                <a16:creationId xmlns:a16="http://schemas.microsoft.com/office/drawing/2014/main" id="{0221A788-CB7B-4A81-9A03-39677CE3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17" y="2894598"/>
            <a:ext cx="1306539" cy="130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86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85595" y="522714"/>
            <a:ext cx="617451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cs typeface="Calibri"/>
              </a:rPr>
              <a:t>Approach of the analysis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/>
              <a:ea typeface="+mn-lt"/>
              <a:cs typeface="+mn-lt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79F9336-2EB1-497D-927F-58485E9C4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49" y="1853460"/>
            <a:ext cx="2651234" cy="2060631"/>
          </a:xfrm>
          <a:prstGeom prst="rect">
            <a:avLst/>
          </a:prstGeom>
        </p:spPr>
      </p:pic>
      <p:pic>
        <p:nvPicPr>
          <p:cNvPr id="6" name="Image 3" descr="Une image contenant équipement électronique, intérieur, vidéo, télécommande&#10;&#10;Description générée automatiquement">
            <a:extLst>
              <a:ext uri="{FF2B5EF4-FFF2-40B4-BE49-F238E27FC236}">
                <a16:creationId xmlns:a16="http://schemas.microsoft.com/office/drawing/2014/main" id="{23897392-9582-48B9-A206-686F1F76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917" y="1853460"/>
            <a:ext cx="2651234" cy="2060631"/>
          </a:xfrm>
          <a:prstGeom prst="rect">
            <a:avLst/>
          </a:prstGeom>
        </p:spPr>
      </p:pic>
      <p:pic>
        <p:nvPicPr>
          <p:cNvPr id="7" name="Image 3" descr="Une image contenant équipement électronique, intérieur, vidéo, télécommande&#10;&#10;Description générée automatiquement">
            <a:extLst>
              <a:ext uri="{FF2B5EF4-FFF2-40B4-BE49-F238E27FC236}">
                <a16:creationId xmlns:a16="http://schemas.microsoft.com/office/drawing/2014/main" id="{9B16B9A4-EA3F-4071-8F70-C07943DC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365" y="1853460"/>
            <a:ext cx="2651234" cy="206063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13E9284-0062-4C47-BF8A-452ED8CA2697}"/>
              </a:ext>
            </a:extLst>
          </p:cNvPr>
          <p:cNvSpPr txBox="1">
            <a:spLocks/>
          </p:cNvSpPr>
          <p:nvPr/>
        </p:nvSpPr>
        <p:spPr>
          <a:xfrm>
            <a:off x="1000099" y="4062027"/>
            <a:ext cx="2360979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John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Fredricksen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6991F62-A1BC-49F0-91C9-3C08E9A49A95}"/>
              </a:ext>
            </a:extLst>
          </p:cNvPr>
          <p:cNvSpPr txBox="1">
            <a:spLocks/>
          </p:cNvSpPr>
          <p:nvPr/>
        </p:nvSpPr>
        <p:spPr>
          <a:xfrm>
            <a:off x="5050832" y="4055708"/>
            <a:ext cx="1985378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Jane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Esteban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806783C-C66D-4392-8573-A16549DA6950}"/>
              </a:ext>
            </a:extLst>
          </p:cNvPr>
          <p:cNvSpPr txBox="1">
            <a:spLocks/>
          </p:cNvSpPr>
          <p:nvPr/>
        </p:nvSpPr>
        <p:spPr>
          <a:xfrm>
            <a:off x="8767774" y="4063661"/>
            <a:ext cx="1985378" cy="6313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Steve </a:t>
            </a:r>
            <a:r>
              <a:rPr lang="fr-FR" sz="20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Kowhai</a:t>
            </a:r>
            <a:endParaRPr lang="fr-FR" sz="20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981602F-528F-4DBD-9618-3B6D2982F00C}"/>
              </a:ext>
            </a:extLst>
          </p:cNvPr>
          <p:cNvSpPr txBox="1">
            <a:spLocks/>
          </p:cNvSpPr>
          <p:nvPr/>
        </p:nvSpPr>
        <p:spPr>
          <a:xfrm>
            <a:off x="2192293" y="5376016"/>
            <a:ext cx="2633500" cy="11699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Memory Dump</a:t>
            </a:r>
            <a:endParaRPr lang="fr-FR" sz="28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fr-FR" sz="2800">
              <a:ln>
                <a:solidFill>
                  <a:prstClr val="black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fr-FR" sz="2800">
                <a:ln>
                  <a:solidFill>
                    <a:prstClr val="black"/>
                  </a:solidFill>
                </a:ln>
                <a:solidFill>
                  <a:schemeClr val="bg1"/>
                </a:solidFill>
                <a:latin typeface="Arial Rounded MT Bold"/>
              </a:rPr>
              <a:t>Image</a:t>
            </a:r>
            <a:endParaRPr lang="fr-FR" sz="2800">
              <a:ln>
                <a:solidFill>
                  <a:prstClr val="black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5F9DE2F-FF1D-46BE-BE03-D7D86989D92F}"/>
              </a:ext>
            </a:extLst>
          </p:cNvPr>
          <p:cNvSpPr/>
          <p:nvPr/>
        </p:nvSpPr>
        <p:spPr>
          <a:xfrm>
            <a:off x="1205589" y="5433269"/>
            <a:ext cx="801413" cy="28903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4450460-AB47-4B51-989C-3F41108F2BC0}"/>
              </a:ext>
            </a:extLst>
          </p:cNvPr>
          <p:cNvSpPr/>
          <p:nvPr/>
        </p:nvSpPr>
        <p:spPr>
          <a:xfrm>
            <a:off x="1205589" y="6142717"/>
            <a:ext cx="801413" cy="28903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45104AA2-30B0-47F2-B28E-280207BBA401}"/>
              </a:ext>
            </a:extLst>
          </p:cNvPr>
          <p:cNvSpPr txBox="1">
            <a:spLocks/>
          </p:cNvSpPr>
          <p:nvPr/>
        </p:nvSpPr>
        <p:spPr>
          <a:xfrm>
            <a:off x="6317603" y="5573085"/>
            <a:ext cx="2278776" cy="5918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Goals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3D88325-CB39-4759-A5EF-BF2598B18AA6}"/>
              </a:ext>
            </a:extLst>
          </p:cNvPr>
          <p:cNvSpPr txBox="1">
            <a:spLocks/>
          </p:cNvSpPr>
          <p:nvPr/>
        </p:nvSpPr>
        <p:spPr>
          <a:xfrm>
            <a:off x="9483844" y="5546809"/>
            <a:ext cx="2278776" cy="5918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</a:rPr>
              <a:t>Evidence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85C13D91-3BBB-4958-BB8C-D283427A9126}"/>
              </a:ext>
            </a:extLst>
          </p:cNvPr>
          <p:cNvSpPr/>
          <p:nvPr/>
        </p:nvSpPr>
        <p:spPr>
          <a:xfrm>
            <a:off x="8076726" y="5577786"/>
            <a:ext cx="1024757" cy="52551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45AD3B-954F-4997-B9CD-00A1931C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5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4024CAC3-7AB6-42EC-A661-3E48E9C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5D0572B5-BD92-4A47-B51D-B80C873AB58E}"/>
              </a:ext>
            </a:extLst>
          </p:cNvPr>
          <p:cNvSpPr txBox="1">
            <a:spLocks/>
          </p:cNvSpPr>
          <p:nvPr/>
        </p:nvSpPr>
        <p:spPr>
          <a:xfrm>
            <a:off x="685595" y="522714"/>
            <a:ext cx="6174514" cy="8540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/>
                <a:cs typeface="Calibri"/>
              </a:rPr>
              <a:t>Approach of the analysis : Used tools</a:t>
            </a:r>
            <a:endParaRPr lang="fr-FR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/>
              <a:ea typeface="+mn-lt"/>
              <a:cs typeface="+mn-l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45AD3B-954F-4997-B9CD-00A1931C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1B7-D5FB-434B-9EEF-B7C6C4956726}" type="slidenum">
              <a:rPr lang="fr-FR" smtClean="0"/>
              <a:t>9</a:t>
            </a:fld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17D6E35-C926-43D9-AC48-3526D201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95" y="1737620"/>
            <a:ext cx="2070366" cy="2070366"/>
          </a:xfrm>
          <a:prstGeom prst="rect">
            <a:avLst/>
          </a:prstGeom>
        </p:spPr>
      </p:pic>
      <p:pic>
        <p:nvPicPr>
          <p:cNvPr id="2050" name="Picture 2" descr="GitHub - sleuthkit/autopsy: Autopsy® is a digital forensics platform and  graphical interface to The Sleuth Kit® and other digital forensics tools.  It can be used by law enforcement, military, and corporate examiners">
            <a:extLst>
              <a:ext uri="{FF2B5EF4-FFF2-40B4-BE49-F238E27FC236}">
                <a16:creationId xmlns:a16="http://schemas.microsoft.com/office/drawing/2014/main" id="{12FE94F6-3B26-4081-B257-4F9708E90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78" y="1604403"/>
            <a:ext cx="2336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Log2timeline!. Walk through for Windows. | by Rio Weber | dfclub  | Medium">
            <a:extLst>
              <a:ext uri="{FF2B5EF4-FFF2-40B4-BE49-F238E27FC236}">
                <a16:creationId xmlns:a16="http://schemas.microsoft.com/office/drawing/2014/main" id="{DA657800-E36F-4B49-AF53-8607FB60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91" y="1737620"/>
            <a:ext cx="3619500" cy="120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F32E2195-8C5F-4FCA-99BE-77DE1FA183A9}"/>
              </a:ext>
            </a:extLst>
          </p:cNvPr>
          <p:cNvSpPr txBox="1"/>
          <p:nvPr/>
        </p:nvSpPr>
        <p:spPr>
          <a:xfrm>
            <a:off x="7690508" y="3356428"/>
            <a:ext cx="26516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solidFill>
                  <a:schemeClr val="bg1"/>
                </a:solidFill>
              </a:rPr>
              <a:t>Psort.py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solidFill>
                  <a:schemeClr val="bg1"/>
                </a:solidFill>
              </a:rPr>
              <a:t>SANS Posters</a:t>
            </a:r>
          </a:p>
        </p:txBody>
      </p:sp>
    </p:spTree>
    <p:extLst>
      <p:ext uri="{BB962C8B-B14F-4D97-AF65-F5344CB8AC3E}">
        <p14:creationId xmlns:p14="http://schemas.microsoft.com/office/powerpoint/2010/main" val="306612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737119C476234CA2ABDC3C713C4989" ma:contentTypeVersion="6" ma:contentTypeDescription="Crée un document." ma:contentTypeScope="" ma:versionID="34b7b2387d12f10dcb8b562d5417aee6">
  <xsd:schema xmlns:xsd="http://www.w3.org/2001/XMLSchema" xmlns:xs="http://www.w3.org/2001/XMLSchema" xmlns:p="http://schemas.microsoft.com/office/2006/metadata/properties" xmlns:ns2="987fb2fa-6982-4cff-93e7-ebe06b81893e" targetNamespace="http://schemas.microsoft.com/office/2006/metadata/properties" ma:root="true" ma:fieldsID="ff69111d155f8f3d1962bc957e2d75b3" ns2:_="">
    <xsd:import namespace="987fb2fa-6982-4cff-93e7-ebe06b8189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fb2fa-6982-4cff-93e7-ebe06b8189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51D95-6020-4CC4-84AE-E9913D8286E8}">
  <ds:schemaRefs>
    <ds:schemaRef ds:uri="987fb2fa-6982-4cff-93e7-ebe06b8189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A1F1C2-E4A8-446C-B8AD-B40C6E74B01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6F61254-5B6E-4A36-BEDF-3BB9440EEF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numérique</dc:title>
  <dc:creator>BOUTEMEUR Kelly</dc:creator>
  <cp:revision>1</cp:revision>
  <dcterms:created xsi:type="dcterms:W3CDTF">2020-12-28T15:43:43Z</dcterms:created>
  <dcterms:modified xsi:type="dcterms:W3CDTF">2021-01-04T13:48:05Z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0x01010089737119C476234CA2ABDC3C713C4989</vt:lpwstr>
  </property>
</Properties>
</file>